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622" y="-12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0807-DEA1-4786-A5CD-C4E5D61F813B}" type="datetimeFigureOut">
              <a:rPr lang="fr-FR" smtClean="0"/>
              <a:t>21/10/2023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737F-0EB1-48E9-BA44-8BAA7BEDE1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3345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0807-DEA1-4786-A5CD-C4E5D61F813B}" type="datetimeFigureOut">
              <a:rPr lang="fr-FR" smtClean="0"/>
              <a:t>21/10/2023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737F-0EB1-48E9-BA44-8BAA7BEDE1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170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0807-DEA1-4786-A5CD-C4E5D61F813B}" type="datetimeFigureOut">
              <a:rPr lang="fr-FR" smtClean="0"/>
              <a:t>21/10/2023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737F-0EB1-48E9-BA44-8BAA7BEDE1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3410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0807-DEA1-4786-A5CD-C4E5D61F813B}" type="datetimeFigureOut">
              <a:rPr lang="fr-FR" smtClean="0"/>
              <a:t>21/10/2023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737F-0EB1-48E9-BA44-8BAA7BEDE1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455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0807-DEA1-4786-A5CD-C4E5D61F813B}" type="datetimeFigureOut">
              <a:rPr lang="fr-FR" smtClean="0"/>
              <a:t>21/10/2023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737F-0EB1-48E9-BA44-8BAA7BEDE1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7873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0807-DEA1-4786-A5CD-C4E5D61F813B}" type="datetimeFigureOut">
              <a:rPr lang="fr-FR" smtClean="0"/>
              <a:t>21/10/2023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737F-0EB1-48E9-BA44-8BAA7BEDE1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8550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0807-DEA1-4786-A5CD-C4E5D61F813B}" type="datetimeFigureOut">
              <a:rPr lang="fr-FR" smtClean="0"/>
              <a:t>21/10/2023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737F-0EB1-48E9-BA44-8BAA7BEDE1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6197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0807-DEA1-4786-A5CD-C4E5D61F813B}" type="datetimeFigureOut">
              <a:rPr lang="fr-FR" smtClean="0"/>
              <a:t>21/10/2023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737F-0EB1-48E9-BA44-8BAA7BEDE1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5948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0807-DEA1-4786-A5CD-C4E5D61F813B}" type="datetimeFigureOut">
              <a:rPr lang="fr-FR" smtClean="0"/>
              <a:t>21/10/2023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737F-0EB1-48E9-BA44-8BAA7BEDE1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6152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0807-DEA1-4786-A5CD-C4E5D61F813B}" type="datetimeFigureOut">
              <a:rPr lang="fr-FR" smtClean="0"/>
              <a:t>21/10/2023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737F-0EB1-48E9-BA44-8BAA7BEDE1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3903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0807-DEA1-4786-A5CD-C4E5D61F813B}" type="datetimeFigureOut">
              <a:rPr lang="fr-FR" smtClean="0"/>
              <a:t>21/10/2023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737F-0EB1-48E9-BA44-8BAA7BEDE1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3995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680807-DEA1-4786-A5CD-C4E5D61F813B}" type="datetimeFigureOut">
              <a:rPr lang="fr-FR" smtClean="0"/>
              <a:t>21/10/2023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2737F-0EB1-48E9-BA44-8BAA7BEDE1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9778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ctangle 74">
            <a:extLst>
              <a:ext uri="{FF2B5EF4-FFF2-40B4-BE49-F238E27FC236}">
                <a16:creationId xmlns:a16="http://schemas.microsoft.com/office/drawing/2014/main" id="{76A23BA7-622E-3616-D657-7411A6494866}"/>
              </a:ext>
            </a:extLst>
          </p:cNvPr>
          <p:cNvSpPr/>
          <p:nvPr/>
        </p:nvSpPr>
        <p:spPr>
          <a:xfrm>
            <a:off x="107891" y="763929"/>
            <a:ext cx="6750109" cy="862313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Rectangle : coins arrondis 58">
            <a:extLst>
              <a:ext uri="{FF2B5EF4-FFF2-40B4-BE49-F238E27FC236}">
                <a16:creationId xmlns:a16="http://schemas.microsoft.com/office/drawing/2014/main" id="{35CD21C3-1785-4ADE-9893-01C29790A318}"/>
              </a:ext>
            </a:extLst>
          </p:cNvPr>
          <p:cNvSpPr/>
          <p:nvPr/>
        </p:nvSpPr>
        <p:spPr>
          <a:xfrm>
            <a:off x="2407462" y="5047431"/>
            <a:ext cx="2166109" cy="4068000"/>
          </a:xfrm>
          <a:prstGeom prst="roundRect">
            <a:avLst>
              <a:gd name="adj" fmla="val 6958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32" name="Picture 8" descr="Machine à coudre BROTHER KD144">
            <a:extLst>
              <a:ext uri="{FF2B5EF4-FFF2-40B4-BE49-F238E27FC236}">
                <a16:creationId xmlns:a16="http://schemas.microsoft.com/office/drawing/2014/main" id="{87D3B171-2C9F-53DA-4CE2-B82AA91A68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1087" y="6911341"/>
            <a:ext cx="2051633" cy="2051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0" name="Connecteur droit 59">
            <a:extLst>
              <a:ext uri="{FF2B5EF4-FFF2-40B4-BE49-F238E27FC236}">
                <a16:creationId xmlns:a16="http://schemas.microsoft.com/office/drawing/2014/main" id="{F885B574-D4A0-463C-9085-190347814A9F}"/>
              </a:ext>
            </a:extLst>
          </p:cNvPr>
          <p:cNvCxnSpPr>
            <a:cxnSpLocks/>
            <a:endCxn id="61" idx="2"/>
          </p:cNvCxnSpPr>
          <p:nvPr/>
        </p:nvCxnSpPr>
        <p:spPr>
          <a:xfrm flipV="1">
            <a:off x="2496501" y="5558463"/>
            <a:ext cx="740713" cy="2"/>
          </a:xfrm>
          <a:prstGeom prst="line">
            <a:avLst/>
          </a:prstGeom>
          <a:ln w="12700" cap="sq" cmpd="sng">
            <a:solidFill>
              <a:srgbClr val="7030A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Ellipse 28">
            <a:extLst>
              <a:ext uri="{FF2B5EF4-FFF2-40B4-BE49-F238E27FC236}">
                <a16:creationId xmlns:a16="http://schemas.microsoft.com/office/drawing/2014/main" id="{F3921C50-E686-4213-A4E1-4ED34C48157E}"/>
              </a:ext>
            </a:extLst>
          </p:cNvPr>
          <p:cNvSpPr/>
          <p:nvPr/>
        </p:nvSpPr>
        <p:spPr>
          <a:xfrm>
            <a:off x="3237214" y="5558463"/>
            <a:ext cx="475954" cy="237600"/>
          </a:xfrm>
          <a:custGeom>
            <a:avLst/>
            <a:gdLst>
              <a:gd name="connsiteX0" fmla="*/ 0 w 421329"/>
              <a:gd name="connsiteY0" fmla="*/ 210665 h 421329"/>
              <a:gd name="connsiteX1" fmla="*/ 210665 w 421329"/>
              <a:gd name="connsiteY1" fmla="*/ 0 h 421329"/>
              <a:gd name="connsiteX2" fmla="*/ 421330 w 421329"/>
              <a:gd name="connsiteY2" fmla="*/ 210665 h 421329"/>
              <a:gd name="connsiteX3" fmla="*/ 210665 w 421329"/>
              <a:gd name="connsiteY3" fmla="*/ 421330 h 421329"/>
              <a:gd name="connsiteX4" fmla="*/ 0 w 421329"/>
              <a:gd name="connsiteY4" fmla="*/ 210665 h 421329"/>
              <a:gd name="connsiteX0" fmla="*/ 421330 w 512770"/>
              <a:gd name="connsiteY0" fmla="*/ 210665 h 421330"/>
              <a:gd name="connsiteX1" fmla="*/ 210665 w 512770"/>
              <a:gd name="connsiteY1" fmla="*/ 421330 h 421330"/>
              <a:gd name="connsiteX2" fmla="*/ 0 w 512770"/>
              <a:gd name="connsiteY2" fmla="*/ 210665 h 421330"/>
              <a:gd name="connsiteX3" fmla="*/ 210665 w 512770"/>
              <a:gd name="connsiteY3" fmla="*/ 0 h 421330"/>
              <a:gd name="connsiteX4" fmla="*/ 512770 w 512770"/>
              <a:gd name="connsiteY4" fmla="*/ 302105 h 421330"/>
              <a:gd name="connsiteX0" fmla="*/ 421330 w 512770"/>
              <a:gd name="connsiteY0" fmla="*/ 212088 h 422753"/>
              <a:gd name="connsiteX1" fmla="*/ 210665 w 512770"/>
              <a:gd name="connsiteY1" fmla="*/ 422753 h 422753"/>
              <a:gd name="connsiteX2" fmla="*/ 0 w 512770"/>
              <a:gd name="connsiteY2" fmla="*/ 212088 h 422753"/>
              <a:gd name="connsiteX3" fmla="*/ 210665 w 512770"/>
              <a:gd name="connsiteY3" fmla="*/ 1423 h 422753"/>
              <a:gd name="connsiteX4" fmla="*/ 512770 w 512770"/>
              <a:gd name="connsiteY4" fmla="*/ 303528 h 422753"/>
              <a:gd name="connsiteX0" fmla="*/ 421330 w 512770"/>
              <a:gd name="connsiteY0" fmla="*/ 212088 h 422753"/>
              <a:gd name="connsiteX1" fmla="*/ 210665 w 512770"/>
              <a:gd name="connsiteY1" fmla="*/ 422753 h 422753"/>
              <a:gd name="connsiteX2" fmla="*/ 0 w 512770"/>
              <a:gd name="connsiteY2" fmla="*/ 212088 h 422753"/>
              <a:gd name="connsiteX3" fmla="*/ 210665 w 512770"/>
              <a:gd name="connsiteY3" fmla="*/ 1423 h 422753"/>
              <a:gd name="connsiteX4" fmla="*/ 512770 w 512770"/>
              <a:gd name="connsiteY4" fmla="*/ 303528 h 422753"/>
              <a:gd name="connsiteX0" fmla="*/ 421330 w 421330"/>
              <a:gd name="connsiteY0" fmla="*/ 212088 h 422753"/>
              <a:gd name="connsiteX1" fmla="*/ 210665 w 421330"/>
              <a:gd name="connsiteY1" fmla="*/ 422753 h 422753"/>
              <a:gd name="connsiteX2" fmla="*/ 0 w 421330"/>
              <a:gd name="connsiteY2" fmla="*/ 212088 h 422753"/>
              <a:gd name="connsiteX3" fmla="*/ 210665 w 421330"/>
              <a:gd name="connsiteY3" fmla="*/ 1423 h 422753"/>
              <a:gd name="connsiteX0" fmla="*/ 421330 w 421330"/>
              <a:gd name="connsiteY0" fmla="*/ 0 h 210665"/>
              <a:gd name="connsiteX1" fmla="*/ 210665 w 421330"/>
              <a:gd name="connsiteY1" fmla="*/ 210665 h 210665"/>
              <a:gd name="connsiteX2" fmla="*/ 0 w 421330"/>
              <a:gd name="connsiteY2" fmla="*/ 0 h 210665"/>
              <a:gd name="connsiteX0" fmla="*/ 421330 w 421330"/>
              <a:gd name="connsiteY0" fmla="*/ 0 h 210665"/>
              <a:gd name="connsiteX1" fmla="*/ 210665 w 421330"/>
              <a:gd name="connsiteY1" fmla="*/ 210665 h 210665"/>
              <a:gd name="connsiteX2" fmla="*/ 0 w 421330"/>
              <a:gd name="connsiteY2" fmla="*/ 0 h 210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21330" h="210665">
                <a:moveTo>
                  <a:pt x="421330" y="0"/>
                </a:moveTo>
                <a:cubicBezTo>
                  <a:pt x="421330" y="116347"/>
                  <a:pt x="326130" y="210665"/>
                  <a:pt x="210665" y="210665"/>
                </a:cubicBezTo>
                <a:cubicBezTo>
                  <a:pt x="95200" y="210665"/>
                  <a:pt x="0" y="116347"/>
                  <a:pt x="0" y="0"/>
                </a:cubicBezTo>
              </a:path>
            </a:pathLst>
          </a:custGeom>
          <a:solidFill>
            <a:schemeClr val="bg1"/>
          </a:solidFill>
          <a:ln w="127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50774BF0-1798-4506-A874-DD7695A6EE41}"/>
              </a:ext>
            </a:extLst>
          </p:cNvPr>
          <p:cNvSpPr/>
          <p:nvPr/>
        </p:nvSpPr>
        <p:spPr>
          <a:xfrm>
            <a:off x="3321051" y="5385843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="1" dirty="0">
                <a:solidFill>
                  <a:srgbClr val="7030A0"/>
                </a:solidFill>
                <a:latin typeface="Calibri" panose="020F0502020204030204"/>
              </a:rPr>
              <a:t>E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3" name="Rectangle : coins arrondis 62">
            <a:extLst>
              <a:ext uri="{FF2B5EF4-FFF2-40B4-BE49-F238E27FC236}">
                <a16:creationId xmlns:a16="http://schemas.microsoft.com/office/drawing/2014/main" id="{A01F4E89-445F-40CD-B536-4D081A79752C}"/>
              </a:ext>
            </a:extLst>
          </p:cNvPr>
          <p:cNvSpPr/>
          <p:nvPr/>
        </p:nvSpPr>
        <p:spPr>
          <a:xfrm>
            <a:off x="2485447" y="5138331"/>
            <a:ext cx="2007453" cy="3886198"/>
          </a:xfrm>
          <a:prstGeom prst="roundRect">
            <a:avLst>
              <a:gd name="adj" fmla="val 4876"/>
            </a:avLst>
          </a:prstGeom>
          <a:noFill/>
          <a:ln w="28575" cmpd="dbl">
            <a:solidFill>
              <a:srgbClr val="7030A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4" name="ZoneTexte 221">
            <a:extLst>
              <a:ext uri="{FF2B5EF4-FFF2-40B4-BE49-F238E27FC236}">
                <a16:creationId xmlns:a16="http://schemas.microsoft.com/office/drawing/2014/main" id="{21F0F54C-195E-4013-AA85-71E104FA14A3}"/>
              </a:ext>
            </a:extLst>
          </p:cNvPr>
          <p:cNvSpPr txBox="1"/>
          <p:nvPr/>
        </p:nvSpPr>
        <p:spPr>
          <a:xfrm flipH="1">
            <a:off x="2412026" y="5148416"/>
            <a:ext cx="21565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SÉCURITÉ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cxnSp>
        <p:nvCxnSpPr>
          <p:cNvPr id="65" name="Connecteur droit 64">
            <a:extLst>
              <a:ext uri="{FF2B5EF4-FFF2-40B4-BE49-F238E27FC236}">
                <a16:creationId xmlns:a16="http://schemas.microsoft.com/office/drawing/2014/main" id="{202B7DC8-ABB4-4B58-88D3-85497F46ED62}"/>
              </a:ext>
            </a:extLst>
          </p:cNvPr>
          <p:cNvCxnSpPr>
            <a:cxnSpLocks/>
          </p:cNvCxnSpPr>
          <p:nvPr/>
        </p:nvCxnSpPr>
        <p:spPr>
          <a:xfrm>
            <a:off x="3713167" y="5558053"/>
            <a:ext cx="750578" cy="0"/>
          </a:xfrm>
          <a:prstGeom prst="line">
            <a:avLst/>
          </a:prstGeom>
          <a:ln w="12700" cap="sq" cmpd="sng">
            <a:solidFill>
              <a:srgbClr val="7030A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C48D9A26-D5A7-490F-8ADC-925A343C3B94}"/>
              </a:ext>
            </a:extLst>
          </p:cNvPr>
          <p:cNvSpPr/>
          <p:nvPr/>
        </p:nvSpPr>
        <p:spPr>
          <a:xfrm>
            <a:off x="4634541" y="870621"/>
            <a:ext cx="2166109" cy="4068000"/>
          </a:xfrm>
          <a:prstGeom prst="roundRect">
            <a:avLst>
              <a:gd name="adj" fmla="val 6958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30" name="Picture 6" descr="Silhouette Caméo 4 PRO, machine de découpe - Transfer ID">
            <a:extLst>
              <a:ext uri="{FF2B5EF4-FFF2-40B4-BE49-F238E27FC236}">
                <a16:creationId xmlns:a16="http://schemas.microsoft.com/office/drawing/2014/main" id="{76F76672-E51C-D808-5210-51E729A564F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341"/>
          <a:stretch/>
        </p:blipFill>
        <p:spPr bwMode="auto">
          <a:xfrm>
            <a:off x="4669461" y="2872503"/>
            <a:ext cx="2050518" cy="1756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2917EFAC-C005-4729-BC20-1DECCCE5357E}"/>
              </a:ext>
            </a:extLst>
          </p:cNvPr>
          <p:cNvSpPr/>
          <p:nvPr/>
        </p:nvSpPr>
        <p:spPr>
          <a:xfrm>
            <a:off x="173102" y="5059980"/>
            <a:ext cx="2166109" cy="4068000"/>
          </a:xfrm>
          <a:prstGeom prst="roundRect">
            <a:avLst>
              <a:gd name="adj" fmla="val 6958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4" name="Image 73">
            <a:extLst>
              <a:ext uri="{FF2B5EF4-FFF2-40B4-BE49-F238E27FC236}">
                <a16:creationId xmlns:a16="http://schemas.microsoft.com/office/drawing/2014/main" id="{E4CE8C35-28AB-6BA7-8C9C-44DA29021A7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691" y="7093979"/>
            <a:ext cx="1978204" cy="162870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C4B5280D-BD94-4D20-A63F-E647F473358B}"/>
              </a:ext>
            </a:extLst>
          </p:cNvPr>
          <p:cNvCxnSpPr>
            <a:cxnSpLocks/>
            <a:endCxn id="6" idx="2"/>
          </p:cNvCxnSpPr>
          <p:nvPr/>
        </p:nvCxnSpPr>
        <p:spPr>
          <a:xfrm flipV="1">
            <a:off x="272701" y="5571012"/>
            <a:ext cx="740713" cy="2"/>
          </a:xfrm>
          <a:prstGeom prst="line">
            <a:avLst/>
          </a:prstGeom>
          <a:ln w="12700" cap="sq" cmpd="sng">
            <a:solidFill>
              <a:srgbClr val="7030A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llipse 28">
            <a:extLst>
              <a:ext uri="{FF2B5EF4-FFF2-40B4-BE49-F238E27FC236}">
                <a16:creationId xmlns:a16="http://schemas.microsoft.com/office/drawing/2014/main" id="{02D7240B-8637-4983-82A0-DF478AC36795}"/>
              </a:ext>
            </a:extLst>
          </p:cNvPr>
          <p:cNvSpPr/>
          <p:nvPr/>
        </p:nvSpPr>
        <p:spPr>
          <a:xfrm>
            <a:off x="1013414" y="5571012"/>
            <a:ext cx="475954" cy="237600"/>
          </a:xfrm>
          <a:custGeom>
            <a:avLst/>
            <a:gdLst>
              <a:gd name="connsiteX0" fmla="*/ 0 w 421329"/>
              <a:gd name="connsiteY0" fmla="*/ 210665 h 421329"/>
              <a:gd name="connsiteX1" fmla="*/ 210665 w 421329"/>
              <a:gd name="connsiteY1" fmla="*/ 0 h 421329"/>
              <a:gd name="connsiteX2" fmla="*/ 421330 w 421329"/>
              <a:gd name="connsiteY2" fmla="*/ 210665 h 421329"/>
              <a:gd name="connsiteX3" fmla="*/ 210665 w 421329"/>
              <a:gd name="connsiteY3" fmla="*/ 421330 h 421329"/>
              <a:gd name="connsiteX4" fmla="*/ 0 w 421329"/>
              <a:gd name="connsiteY4" fmla="*/ 210665 h 421329"/>
              <a:gd name="connsiteX0" fmla="*/ 421330 w 512770"/>
              <a:gd name="connsiteY0" fmla="*/ 210665 h 421330"/>
              <a:gd name="connsiteX1" fmla="*/ 210665 w 512770"/>
              <a:gd name="connsiteY1" fmla="*/ 421330 h 421330"/>
              <a:gd name="connsiteX2" fmla="*/ 0 w 512770"/>
              <a:gd name="connsiteY2" fmla="*/ 210665 h 421330"/>
              <a:gd name="connsiteX3" fmla="*/ 210665 w 512770"/>
              <a:gd name="connsiteY3" fmla="*/ 0 h 421330"/>
              <a:gd name="connsiteX4" fmla="*/ 512770 w 512770"/>
              <a:gd name="connsiteY4" fmla="*/ 302105 h 421330"/>
              <a:gd name="connsiteX0" fmla="*/ 421330 w 512770"/>
              <a:gd name="connsiteY0" fmla="*/ 212088 h 422753"/>
              <a:gd name="connsiteX1" fmla="*/ 210665 w 512770"/>
              <a:gd name="connsiteY1" fmla="*/ 422753 h 422753"/>
              <a:gd name="connsiteX2" fmla="*/ 0 w 512770"/>
              <a:gd name="connsiteY2" fmla="*/ 212088 h 422753"/>
              <a:gd name="connsiteX3" fmla="*/ 210665 w 512770"/>
              <a:gd name="connsiteY3" fmla="*/ 1423 h 422753"/>
              <a:gd name="connsiteX4" fmla="*/ 512770 w 512770"/>
              <a:gd name="connsiteY4" fmla="*/ 303528 h 422753"/>
              <a:gd name="connsiteX0" fmla="*/ 421330 w 512770"/>
              <a:gd name="connsiteY0" fmla="*/ 212088 h 422753"/>
              <a:gd name="connsiteX1" fmla="*/ 210665 w 512770"/>
              <a:gd name="connsiteY1" fmla="*/ 422753 h 422753"/>
              <a:gd name="connsiteX2" fmla="*/ 0 w 512770"/>
              <a:gd name="connsiteY2" fmla="*/ 212088 h 422753"/>
              <a:gd name="connsiteX3" fmla="*/ 210665 w 512770"/>
              <a:gd name="connsiteY3" fmla="*/ 1423 h 422753"/>
              <a:gd name="connsiteX4" fmla="*/ 512770 w 512770"/>
              <a:gd name="connsiteY4" fmla="*/ 303528 h 422753"/>
              <a:gd name="connsiteX0" fmla="*/ 421330 w 421330"/>
              <a:gd name="connsiteY0" fmla="*/ 212088 h 422753"/>
              <a:gd name="connsiteX1" fmla="*/ 210665 w 421330"/>
              <a:gd name="connsiteY1" fmla="*/ 422753 h 422753"/>
              <a:gd name="connsiteX2" fmla="*/ 0 w 421330"/>
              <a:gd name="connsiteY2" fmla="*/ 212088 h 422753"/>
              <a:gd name="connsiteX3" fmla="*/ 210665 w 421330"/>
              <a:gd name="connsiteY3" fmla="*/ 1423 h 422753"/>
              <a:gd name="connsiteX0" fmla="*/ 421330 w 421330"/>
              <a:gd name="connsiteY0" fmla="*/ 0 h 210665"/>
              <a:gd name="connsiteX1" fmla="*/ 210665 w 421330"/>
              <a:gd name="connsiteY1" fmla="*/ 210665 h 210665"/>
              <a:gd name="connsiteX2" fmla="*/ 0 w 421330"/>
              <a:gd name="connsiteY2" fmla="*/ 0 h 210665"/>
              <a:gd name="connsiteX0" fmla="*/ 421330 w 421330"/>
              <a:gd name="connsiteY0" fmla="*/ 0 h 210665"/>
              <a:gd name="connsiteX1" fmla="*/ 210665 w 421330"/>
              <a:gd name="connsiteY1" fmla="*/ 210665 h 210665"/>
              <a:gd name="connsiteX2" fmla="*/ 0 w 421330"/>
              <a:gd name="connsiteY2" fmla="*/ 0 h 210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21330" h="210665">
                <a:moveTo>
                  <a:pt x="421330" y="0"/>
                </a:moveTo>
                <a:cubicBezTo>
                  <a:pt x="421330" y="116347"/>
                  <a:pt x="326130" y="210665"/>
                  <a:pt x="210665" y="210665"/>
                </a:cubicBezTo>
                <a:cubicBezTo>
                  <a:pt x="95200" y="210665"/>
                  <a:pt x="0" y="116347"/>
                  <a:pt x="0" y="0"/>
                </a:cubicBezTo>
              </a:path>
            </a:pathLst>
          </a:custGeom>
          <a:solidFill>
            <a:schemeClr val="bg1"/>
          </a:solidFill>
          <a:ln w="127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75282D6-1F46-4A3C-9B8E-D2CCCEFDF9A8}"/>
              </a:ext>
            </a:extLst>
          </p:cNvPr>
          <p:cNvSpPr/>
          <p:nvPr/>
        </p:nvSpPr>
        <p:spPr>
          <a:xfrm>
            <a:off x="1105656" y="5374663"/>
            <a:ext cx="330540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="1" dirty="0">
                <a:solidFill>
                  <a:srgbClr val="7030A0"/>
                </a:solidFill>
                <a:latin typeface="Calibri" panose="020F0502020204030204"/>
              </a:rPr>
              <a:t>D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43AC7900-D891-4C7C-8A42-6F3C82032FEC}"/>
              </a:ext>
            </a:extLst>
          </p:cNvPr>
          <p:cNvSpPr/>
          <p:nvPr/>
        </p:nvSpPr>
        <p:spPr>
          <a:xfrm>
            <a:off x="251087" y="5150880"/>
            <a:ext cx="2007453" cy="3886198"/>
          </a:xfrm>
          <a:prstGeom prst="roundRect">
            <a:avLst>
              <a:gd name="adj" fmla="val 4876"/>
            </a:avLst>
          </a:prstGeom>
          <a:noFill/>
          <a:ln w="28575" cmpd="dbl">
            <a:solidFill>
              <a:srgbClr val="7030A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ZoneTexte 136">
            <a:extLst>
              <a:ext uri="{FF2B5EF4-FFF2-40B4-BE49-F238E27FC236}">
                <a16:creationId xmlns:a16="http://schemas.microsoft.com/office/drawing/2014/main" id="{61B4D672-F671-4B5C-A6D8-7B00CD43A15E}"/>
              </a:ext>
            </a:extLst>
          </p:cNvPr>
          <p:cNvSpPr txBox="1"/>
          <p:nvPr/>
        </p:nvSpPr>
        <p:spPr>
          <a:xfrm flipH="1">
            <a:off x="173101" y="5160966"/>
            <a:ext cx="21565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SÉCURITÉ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F87934F9-5B58-4271-A68D-23714897DE03}"/>
              </a:ext>
            </a:extLst>
          </p:cNvPr>
          <p:cNvCxnSpPr>
            <a:cxnSpLocks/>
          </p:cNvCxnSpPr>
          <p:nvPr/>
        </p:nvCxnSpPr>
        <p:spPr>
          <a:xfrm>
            <a:off x="1489367" y="5570602"/>
            <a:ext cx="750578" cy="0"/>
          </a:xfrm>
          <a:prstGeom prst="line">
            <a:avLst/>
          </a:prstGeom>
          <a:ln w="12700" cap="sq" cmpd="sng">
            <a:solidFill>
              <a:srgbClr val="7030A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D629E38D-72CA-4316-BE17-D30EF70EE4AD}"/>
              </a:ext>
            </a:extLst>
          </p:cNvPr>
          <p:cNvCxnSpPr>
            <a:cxnSpLocks/>
            <a:endCxn id="13" idx="2"/>
          </p:cNvCxnSpPr>
          <p:nvPr/>
        </p:nvCxnSpPr>
        <p:spPr>
          <a:xfrm flipV="1">
            <a:off x="4734140" y="1381653"/>
            <a:ext cx="740713" cy="2"/>
          </a:xfrm>
          <a:prstGeom prst="line">
            <a:avLst/>
          </a:prstGeom>
          <a:ln w="12700" cap="sq" cmpd="sng">
            <a:solidFill>
              <a:srgbClr val="7030A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llipse 28">
            <a:extLst>
              <a:ext uri="{FF2B5EF4-FFF2-40B4-BE49-F238E27FC236}">
                <a16:creationId xmlns:a16="http://schemas.microsoft.com/office/drawing/2014/main" id="{1843AB03-7A3D-426D-B825-5024B7BAEFC9}"/>
              </a:ext>
            </a:extLst>
          </p:cNvPr>
          <p:cNvSpPr/>
          <p:nvPr/>
        </p:nvSpPr>
        <p:spPr>
          <a:xfrm>
            <a:off x="5474853" y="1381653"/>
            <a:ext cx="475954" cy="237600"/>
          </a:xfrm>
          <a:custGeom>
            <a:avLst/>
            <a:gdLst>
              <a:gd name="connsiteX0" fmla="*/ 0 w 421329"/>
              <a:gd name="connsiteY0" fmla="*/ 210665 h 421329"/>
              <a:gd name="connsiteX1" fmla="*/ 210665 w 421329"/>
              <a:gd name="connsiteY1" fmla="*/ 0 h 421329"/>
              <a:gd name="connsiteX2" fmla="*/ 421330 w 421329"/>
              <a:gd name="connsiteY2" fmla="*/ 210665 h 421329"/>
              <a:gd name="connsiteX3" fmla="*/ 210665 w 421329"/>
              <a:gd name="connsiteY3" fmla="*/ 421330 h 421329"/>
              <a:gd name="connsiteX4" fmla="*/ 0 w 421329"/>
              <a:gd name="connsiteY4" fmla="*/ 210665 h 421329"/>
              <a:gd name="connsiteX0" fmla="*/ 421330 w 512770"/>
              <a:gd name="connsiteY0" fmla="*/ 210665 h 421330"/>
              <a:gd name="connsiteX1" fmla="*/ 210665 w 512770"/>
              <a:gd name="connsiteY1" fmla="*/ 421330 h 421330"/>
              <a:gd name="connsiteX2" fmla="*/ 0 w 512770"/>
              <a:gd name="connsiteY2" fmla="*/ 210665 h 421330"/>
              <a:gd name="connsiteX3" fmla="*/ 210665 w 512770"/>
              <a:gd name="connsiteY3" fmla="*/ 0 h 421330"/>
              <a:gd name="connsiteX4" fmla="*/ 512770 w 512770"/>
              <a:gd name="connsiteY4" fmla="*/ 302105 h 421330"/>
              <a:gd name="connsiteX0" fmla="*/ 421330 w 512770"/>
              <a:gd name="connsiteY0" fmla="*/ 212088 h 422753"/>
              <a:gd name="connsiteX1" fmla="*/ 210665 w 512770"/>
              <a:gd name="connsiteY1" fmla="*/ 422753 h 422753"/>
              <a:gd name="connsiteX2" fmla="*/ 0 w 512770"/>
              <a:gd name="connsiteY2" fmla="*/ 212088 h 422753"/>
              <a:gd name="connsiteX3" fmla="*/ 210665 w 512770"/>
              <a:gd name="connsiteY3" fmla="*/ 1423 h 422753"/>
              <a:gd name="connsiteX4" fmla="*/ 512770 w 512770"/>
              <a:gd name="connsiteY4" fmla="*/ 303528 h 422753"/>
              <a:gd name="connsiteX0" fmla="*/ 421330 w 512770"/>
              <a:gd name="connsiteY0" fmla="*/ 212088 h 422753"/>
              <a:gd name="connsiteX1" fmla="*/ 210665 w 512770"/>
              <a:gd name="connsiteY1" fmla="*/ 422753 h 422753"/>
              <a:gd name="connsiteX2" fmla="*/ 0 w 512770"/>
              <a:gd name="connsiteY2" fmla="*/ 212088 h 422753"/>
              <a:gd name="connsiteX3" fmla="*/ 210665 w 512770"/>
              <a:gd name="connsiteY3" fmla="*/ 1423 h 422753"/>
              <a:gd name="connsiteX4" fmla="*/ 512770 w 512770"/>
              <a:gd name="connsiteY4" fmla="*/ 303528 h 422753"/>
              <a:gd name="connsiteX0" fmla="*/ 421330 w 421330"/>
              <a:gd name="connsiteY0" fmla="*/ 212088 h 422753"/>
              <a:gd name="connsiteX1" fmla="*/ 210665 w 421330"/>
              <a:gd name="connsiteY1" fmla="*/ 422753 h 422753"/>
              <a:gd name="connsiteX2" fmla="*/ 0 w 421330"/>
              <a:gd name="connsiteY2" fmla="*/ 212088 h 422753"/>
              <a:gd name="connsiteX3" fmla="*/ 210665 w 421330"/>
              <a:gd name="connsiteY3" fmla="*/ 1423 h 422753"/>
              <a:gd name="connsiteX0" fmla="*/ 421330 w 421330"/>
              <a:gd name="connsiteY0" fmla="*/ 0 h 210665"/>
              <a:gd name="connsiteX1" fmla="*/ 210665 w 421330"/>
              <a:gd name="connsiteY1" fmla="*/ 210665 h 210665"/>
              <a:gd name="connsiteX2" fmla="*/ 0 w 421330"/>
              <a:gd name="connsiteY2" fmla="*/ 0 h 210665"/>
              <a:gd name="connsiteX0" fmla="*/ 421330 w 421330"/>
              <a:gd name="connsiteY0" fmla="*/ 0 h 210665"/>
              <a:gd name="connsiteX1" fmla="*/ 210665 w 421330"/>
              <a:gd name="connsiteY1" fmla="*/ 210665 h 210665"/>
              <a:gd name="connsiteX2" fmla="*/ 0 w 421330"/>
              <a:gd name="connsiteY2" fmla="*/ 0 h 210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21330" h="210665">
                <a:moveTo>
                  <a:pt x="421330" y="0"/>
                </a:moveTo>
                <a:cubicBezTo>
                  <a:pt x="421330" y="116347"/>
                  <a:pt x="326130" y="210665"/>
                  <a:pt x="210665" y="210665"/>
                </a:cubicBezTo>
                <a:cubicBezTo>
                  <a:pt x="95200" y="210665"/>
                  <a:pt x="0" y="116347"/>
                  <a:pt x="0" y="0"/>
                </a:cubicBezTo>
              </a:path>
            </a:pathLst>
          </a:custGeom>
          <a:solidFill>
            <a:schemeClr val="bg1"/>
          </a:solidFill>
          <a:ln w="127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810431C-2131-40CF-93B8-A8561DFEDA9C}"/>
              </a:ext>
            </a:extLst>
          </p:cNvPr>
          <p:cNvSpPr/>
          <p:nvPr/>
        </p:nvSpPr>
        <p:spPr>
          <a:xfrm>
            <a:off x="5568449" y="1185774"/>
            <a:ext cx="306494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="1" dirty="0">
                <a:solidFill>
                  <a:srgbClr val="7030A0"/>
                </a:solidFill>
                <a:latin typeface="Calibri" panose="020F0502020204030204"/>
              </a:rPr>
              <a:t>C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5EE0F1E4-A3B0-4203-84ED-4539A0B80E65}"/>
              </a:ext>
            </a:extLst>
          </p:cNvPr>
          <p:cNvSpPr/>
          <p:nvPr/>
        </p:nvSpPr>
        <p:spPr>
          <a:xfrm>
            <a:off x="4712526" y="961521"/>
            <a:ext cx="2007453" cy="3886198"/>
          </a:xfrm>
          <a:prstGeom prst="roundRect">
            <a:avLst>
              <a:gd name="adj" fmla="val 4876"/>
            </a:avLst>
          </a:prstGeom>
          <a:noFill/>
          <a:ln w="28575" cmpd="dbl">
            <a:solidFill>
              <a:srgbClr val="7030A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ZoneTexte 177">
            <a:extLst>
              <a:ext uri="{FF2B5EF4-FFF2-40B4-BE49-F238E27FC236}">
                <a16:creationId xmlns:a16="http://schemas.microsoft.com/office/drawing/2014/main" id="{8DF2651C-24C2-415C-9A43-E04381106087}"/>
              </a:ext>
            </a:extLst>
          </p:cNvPr>
          <p:cNvSpPr txBox="1"/>
          <p:nvPr/>
        </p:nvSpPr>
        <p:spPr>
          <a:xfrm flipH="1">
            <a:off x="4634540" y="971607"/>
            <a:ext cx="21565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SÉCURITÉ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F19A7062-DEB2-4A01-90FD-3DDBE63B48EE}"/>
              </a:ext>
            </a:extLst>
          </p:cNvPr>
          <p:cNvCxnSpPr>
            <a:cxnSpLocks/>
          </p:cNvCxnSpPr>
          <p:nvPr/>
        </p:nvCxnSpPr>
        <p:spPr>
          <a:xfrm>
            <a:off x="5950806" y="1381243"/>
            <a:ext cx="750578" cy="0"/>
          </a:xfrm>
          <a:prstGeom prst="line">
            <a:avLst/>
          </a:prstGeom>
          <a:ln w="12700" cap="sq" cmpd="sng">
            <a:solidFill>
              <a:srgbClr val="7030A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EE7FEECE-13FC-4CA5-9B0E-FE9E648E4A69}"/>
              </a:ext>
            </a:extLst>
          </p:cNvPr>
          <p:cNvGrpSpPr/>
          <p:nvPr/>
        </p:nvGrpSpPr>
        <p:grpSpPr>
          <a:xfrm>
            <a:off x="4646385" y="5047430"/>
            <a:ext cx="2166110" cy="4068000"/>
            <a:chOff x="181305" y="4971019"/>
            <a:chExt cx="2166110" cy="4068000"/>
          </a:xfrm>
        </p:grpSpPr>
        <p:sp>
          <p:nvSpPr>
            <p:cNvPr id="66" name="Rectangle : coins arrondis 65">
              <a:extLst>
                <a:ext uri="{FF2B5EF4-FFF2-40B4-BE49-F238E27FC236}">
                  <a16:creationId xmlns:a16="http://schemas.microsoft.com/office/drawing/2014/main" id="{8E00B1D4-7766-4EFF-8712-0FAF573C92CC}"/>
                </a:ext>
              </a:extLst>
            </p:cNvPr>
            <p:cNvSpPr/>
            <p:nvPr/>
          </p:nvSpPr>
          <p:spPr>
            <a:xfrm>
              <a:off x="181306" y="4971019"/>
              <a:ext cx="2166109" cy="4068000"/>
            </a:xfrm>
            <a:prstGeom prst="roundRect">
              <a:avLst>
                <a:gd name="adj" fmla="val 6958"/>
              </a:avLst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cxnSp>
          <p:nvCxnSpPr>
            <p:cNvPr id="67" name="Connecteur droit 66">
              <a:extLst>
                <a:ext uri="{FF2B5EF4-FFF2-40B4-BE49-F238E27FC236}">
                  <a16:creationId xmlns:a16="http://schemas.microsoft.com/office/drawing/2014/main" id="{A1B5D5E7-7B69-4CA2-8D5F-60C1DAF794AC}"/>
                </a:ext>
              </a:extLst>
            </p:cNvPr>
            <p:cNvCxnSpPr>
              <a:cxnSpLocks/>
              <a:endCxn id="68" idx="2"/>
            </p:cNvCxnSpPr>
            <p:nvPr/>
          </p:nvCxnSpPr>
          <p:spPr>
            <a:xfrm flipV="1">
              <a:off x="280905" y="5482051"/>
              <a:ext cx="740713" cy="2"/>
            </a:xfrm>
            <a:prstGeom prst="line">
              <a:avLst/>
            </a:prstGeom>
            <a:ln w="12700" cap="sq" cmpd="sng">
              <a:solidFill>
                <a:srgbClr val="7030A0"/>
              </a:solidFill>
              <a:beve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Ellipse 28">
              <a:extLst>
                <a:ext uri="{FF2B5EF4-FFF2-40B4-BE49-F238E27FC236}">
                  <a16:creationId xmlns:a16="http://schemas.microsoft.com/office/drawing/2014/main" id="{7022B150-2294-4430-A627-1E7E548B78F5}"/>
                </a:ext>
              </a:extLst>
            </p:cNvPr>
            <p:cNvSpPr/>
            <p:nvPr/>
          </p:nvSpPr>
          <p:spPr>
            <a:xfrm>
              <a:off x="1021618" y="5482051"/>
              <a:ext cx="475954" cy="237600"/>
            </a:xfrm>
            <a:custGeom>
              <a:avLst/>
              <a:gdLst>
                <a:gd name="connsiteX0" fmla="*/ 0 w 421329"/>
                <a:gd name="connsiteY0" fmla="*/ 210665 h 421329"/>
                <a:gd name="connsiteX1" fmla="*/ 210665 w 421329"/>
                <a:gd name="connsiteY1" fmla="*/ 0 h 421329"/>
                <a:gd name="connsiteX2" fmla="*/ 421330 w 421329"/>
                <a:gd name="connsiteY2" fmla="*/ 210665 h 421329"/>
                <a:gd name="connsiteX3" fmla="*/ 210665 w 421329"/>
                <a:gd name="connsiteY3" fmla="*/ 421330 h 421329"/>
                <a:gd name="connsiteX4" fmla="*/ 0 w 421329"/>
                <a:gd name="connsiteY4" fmla="*/ 210665 h 421329"/>
                <a:gd name="connsiteX0" fmla="*/ 421330 w 512770"/>
                <a:gd name="connsiteY0" fmla="*/ 210665 h 421330"/>
                <a:gd name="connsiteX1" fmla="*/ 210665 w 512770"/>
                <a:gd name="connsiteY1" fmla="*/ 421330 h 421330"/>
                <a:gd name="connsiteX2" fmla="*/ 0 w 512770"/>
                <a:gd name="connsiteY2" fmla="*/ 210665 h 421330"/>
                <a:gd name="connsiteX3" fmla="*/ 210665 w 512770"/>
                <a:gd name="connsiteY3" fmla="*/ 0 h 421330"/>
                <a:gd name="connsiteX4" fmla="*/ 512770 w 512770"/>
                <a:gd name="connsiteY4" fmla="*/ 302105 h 421330"/>
                <a:gd name="connsiteX0" fmla="*/ 421330 w 512770"/>
                <a:gd name="connsiteY0" fmla="*/ 212088 h 422753"/>
                <a:gd name="connsiteX1" fmla="*/ 210665 w 512770"/>
                <a:gd name="connsiteY1" fmla="*/ 422753 h 422753"/>
                <a:gd name="connsiteX2" fmla="*/ 0 w 512770"/>
                <a:gd name="connsiteY2" fmla="*/ 212088 h 422753"/>
                <a:gd name="connsiteX3" fmla="*/ 210665 w 512770"/>
                <a:gd name="connsiteY3" fmla="*/ 1423 h 422753"/>
                <a:gd name="connsiteX4" fmla="*/ 512770 w 512770"/>
                <a:gd name="connsiteY4" fmla="*/ 303528 h 422753"/>
                <a:gd name="connsiteX0" fmla="*/ 421330 w 512770"/>
                <a:gd name="connsiteY0" fmla="*/ 212088 h 422753"/>
                <a:gd name="connsiteX1" fmla="*/ 210665 w 512770"/>
                <a:gd name="connsiteY1" fmla="*/ 422753 h 422753"/>
                <a:gd name="connsiteX2" fmla="*/ 0 w 512770"/>
                <a:gd name="connsiteY2" fmla="*/ 212088 h 422753"/>
                <a:gd name="connsiteX3" fmla="*/ 210665 w 512770"/>
                <a:gd name="connsiteY3" fmla="*/ 1423 h 422753"/>
                <a:gd name="connsiteX4" fmla="*/ 512770 w 512770"/>
                <a:gd name="connsiteY4" fmla="*/ 303528 h 422753"/>
                <a:gd name="connsiteX0" fmla="*/ 421330 w 421330"/>
                <a:gd name="connsiteY0" fmla="*/ 212088 h 422753"/>
                <a:gd name="connsiteX1" fmla="*/ 210665 w 421330"/>
                <a:gd name="connsiteY1" fmla="*/ 422753 h 422753"/>
                <a:gd name="connsiteX2" fmla="*/ 0 w 421330"/>
                <a:gd name="connsiteY2" fmla="*/ 212088 h 422753"/>
                <a:gd name="connsiteX3" fmla="*/ 210665 w 421330"/>
                <a:gd name="connsiteY3" fmla="*/ 1423 h 422753"/>
                <a:gd name="connsiteX0" fmla="*/ 421330 w 421330"/>
                <a:gd name="connsiteY0" fmla="*/ 0 h 210665"/>
                <a:gd name="connsiteX1" fmla="*/ 210665 w 421330"/>
                <a:gd name="connsiteY1" fmla="*/ 210665 h 210665"/>
                <a:gd name="connsiteX2" fmla="*/ 0 w 421330"/>
                <a:gd name="connsiteY2" fmla="*/ 0 h 210665"/>
                <a:gd name="connsiteX0" fmla="*/ 421330 w 421330"/>
                <a:gd name="connsiteY0" fmla="*/ 0 h 210665"/>
                <a:gd name="connsiteX1" fmla="*/ 210665 w 421330"/>
                <a:gd name="connsiteY1" fmla="*/ 210665 h 210665"/>
                <a:gd name="connsiteX2" fmla="*/ 0 w 421330"/>
                <a:gd name="connsiteY2" fmla="*/ 0 h 2106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1330" h="210665">
                  <a:moveTo>
                    <a:pt x="421330" y="0"/>
                  </a:moveTo>
                  <a:cubicBezTo>
                    <a:pt x="421330" y="116347"/>
                    <a:pt x="326130" y="210665"/>
                    <a:pt x="210665" y="210665"/>
                  </a:cubicBezTo>
                  <a:cubicBezTo>
                    <a:pt x="95200" y="210665"/>
                    <a:pt x="0" y="116347"/>
                    <a:pt x="0" y="0"/>
                  </a:cubicBezTo>
                </a:path>
              </a:pathLst>
            </a:custGeom>
            <a:solidFill>
              <a:schemeClr val="bg1"/>
            </a:solidFill>
            <a:ln w="127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7532F742-2103-4B74-BBE8-9262EB15A5A8}"/>
                </a:ext>
              </a:extLst>
            </p:cNvPr>
            <p:cNvSpPr/>
            <p:nvPr/>
          </p:nvSpPr>
          <p:spPr>
            <a:xfrm>
              <a:off x="1126519" y="5286172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70" name="Rectangle : coins arrondis 69">
              <a:extLst>
                <a:ext uri="{FF2B5EF4-FFF2-40B4-BE49-F238E27FC236}">
                  <a16:creationId xmlns:a16="http://schemas.microsoft.com/office/drawing/2014/main" id="{BA250DCD-1599-4F08-B1C9-540A04383FA6}"/>
                </a:ext>
              </a:extLst>
            </p:cNvPr>
            <p:cNvSpPr/>
            <p:nvPr/>
          </p:nvSpPr>
          <p:spPr>
            <a:xfrm>
              <a:off x="259291" y="5061919"/>
              <a:ext cx="2007453" cy="3886198"/>
            </a:xfrm>
            <a:prstGeom prst="roundRect">
              <a:avLst>
                <a:gd name="adj" fmla="val 4876"/>
              </a:avLst>
            </a:prstGeom>
            <a:noFill/>
            <a:ln w="28575" cmpd="dbl">
              <a:solidFill>
                <a:srgbClr val="7030A0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1" name="ZoneTexte 210">
              <a:extLst>
                <a:ext uri="{FF2B5EF4-FFF2-40B4-BE49-F238E27FC236}">
                  <a16:creationId xmlns:a16="http://schemas.microsoft.com/office/drawing/2014/main" id="{FC061D0D-72D0-47F9-B4E6-6D009C6D92C3}"/>
                </a:ext>
              </a:extLst>
            </p:cNvPr>
            <p:cNvSpPr txBox="1"/>
            <p:nvPr/>
          </p:nvSpPr>
          <p:spPr>
            <a:xfrm flipH="1">
              <a:off x="181305" y="5072005"/>
              <a:ext cx="215657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SÉCURITÉ</a:t>
              </a:r>
              <a:endPara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cxnSp>
          <p:nvCxnSpPr>
            <p:cNvPr id="72" name="Connecteur droit 71">
              <a:extLst>
                <a:ext uri="{FF2B5EF4-FFF2-40B4-BE49-F238E27FC236}">
                  <a16:creationId xmlns:a16="http://schemas.microsoft.com/office/drawing/2014/main" id="{6CC5557D-E214-40D0-8007-B581A9B10153}"/>
                </a:ext>
              </a:extLst>
            </p:cNvPr>
            <p:cNvCxnSpPr>
              <a:cxnSpLocks/>
            </p:cNvCxnSpPr>
            <p:nvPr/>
          </p:nvCxnSpPr>
          <p:spPr>
            <a:xfrm>
              <a:off x="1497571" y="5481641"/>
              <a:ext cx="750578" cy="0"/>
            </a:xfrm>
            <a:prstGeom prst="line">
              <a:avLst/>
            </a:prstGeom>
            <a:ln w="12700" cap="sq" cmpd="sng">
              <a:solidFill>
                <a:srgbClr val="7030A0"/>
              </a:solidFill>
              <a:beve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e 19">
            <a:extLst>
              <a:ext uri="{FF2B5EF4-FFF2-40B4-BE49-F238E27FC236}">
                <a16:creationId xmlns:a16="http://schemas.microsoft.com/office/drawing/2014/main" id="{2441F867-878C-466D-9CCF-EF997DE9A323}"/>
              </a:ext>
            </a:extLst>
          </p:cNvPr>
          <p:cNvGrpSpPr/>
          <p:nvPr/>
        </p:nvGrpSpPr>
        <p:grpSpPr>
          <a:xfrm>
            <a:off x="260171" y="5899512"/>
            <a:ext cx="1967245" cy="798892"/>
            <a:chOff x="280904" y="1717705"/>
            <a:chExt cx="1967245" cy="798892"/>
          </a:xfrm>
        </p:grpSpPr>
        <p:sp>
          <p:nvSpPr>
            <p:cNvPr id="57" name="ZoneTexte 232">
              <a:extLst>
                <a:ext uri="{FF2B5EF4-FFF2-40B4-BE49-F238E27FC236}">
                  <a16:creationId xmlns:a16="http://schemas.microsoft.com/office/drawing/2014/main" id="{F24904F7-D0E3-4ECF-9DDC-23CB1E4A85D8}"/>
                </a:ext>
              </a:extLst>
            </p:cNvPr>
            <p:cNvSpPr txBox="1"/>
            <p:nvPr/>
          </p:nvSpPr>
          <p:spPr>
            <a:xfrm>
              <a:off x="280904" y="1717705"/>
              <a:ext cx="1967245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just">
                <a:spcBef>
                  <a:spcPts val="200"/>
                </a:spcBef>
              </a:pPr>
              <a:endParaRPr lang="fr-FR" sz="900" dirty="0">
                <a:solidFill>
                  <a:srgbClr val="7030A0"/>
                </a:solidFill>
              </a:endParaRPr>
            </a:p>
          </p:txBody>
        </p:sp>
        <p:sp>
          <p:nvSpPr>
            <p:cNvPr id="58" name="ZoneTexte 233">
              <a:extLst>
                <a:ext uri="{FF2B5EF4-FFF2-40B4-BE49-F238E27FC236}">
                  <a16:creationId xmlns:a16="http://schemas.microsoft.com/office/drawing/2014/main" id="{6AE5A373-9E3E-4040-B8EB-8912FB5A0693}"/>
                </a:ext>
              </a:extLst>
            </p:cNvPr>
            <p:cNvSpPr txBox="1"/>
            <p:nvPr/>
          </p:nvSpPr>
          <p:spPr>
            <a:xfrm>
              <a:off x="310374" y="1931822"/>
              <a:ext cx="185850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>
                <a:spcBef>
                  <a:spcPts val="200"/>
                </a:spcBef>
              </a:pPr>
              <a:r>
                <a:rPr lang="pt-BR" sz="1600" b="1" dirty="0">
                  <a:solidFill>
                    <a:srgbClr val="7030A0"/>
                  </a:solidFill>
                </a:rPr>
                <a:t>IMPRIMANTE </a:t>
              </a:r>
              <a:br>
                <a:rPr lang="pt-BR" sz="1600" b="1" dirty="0">
                  <a:solidFill>
                    <a:srgbClr val="7030A0"/>
                  </a:solidFill>
                </a:rPr>
              </a:br>
              <a:r>
                <a:rPr lang="pt-BR" sz="1600" b="1" dirty="0">
                  <a:solidFill>
                    <a:srgbClr val="7030A0"/>
                  </a:solidFill>
                </a:rPr>
                <a:t>3D</a:t>
              </a:r>
              <a:endParaRPr lang="fr-FR" sz="1600" b="1" dirty="0">
                <a:solidFill>
                  <a:srgbClr val="7030A0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07E5CBBF-4B27-4404-97B2-F7F7CF45B959}"/>
              </a:ext>
            </a:extLst>
          </p:cNvPr>
          <p:cNvGrpSpPr/>
          <p:nvPr/>
        </p:nvGrpSpPr>
        <p:grpSpPr>
          <a:xfrm>
            <a:off x="4722835" y="1733268"/>
            <a:ext cx="1979774" cy="798892"/>
            <a:chOff x="268375" y="1717705"/>
            <a:chExt cx="1979774" cy="798892"/>
          </a:xfrm>
        </p:grpSpPr>
        <p:sp>
          <p:nvSpPr>
            <p:cNvPr id="55" name="ZoneTexte 235">
              <a:extLst>
                <a:ext uri="{FF2B5EF4-FFF2-40B4-BE49-F238E27FC236}">
                  <a16:creationId xmlns:a16="http://schemas.microsoft.com/office/drawing/2014/main" id="{A3DA4BA8-1D47-4DBB-B5F7-CA7BEEA6A9B8}"/>
                </a:ext>
              </a:extLst>
            </p:cNvPr>
            <p:cNvSpPr txBox="1"/>
            <p:nvPr/>
          </p:nvSpPr>
          <p:spPr>
            <a:xfrm>
              <a:off x="280904" y="1717705"/>
              <a:ext cx="1967245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just">
                <a:spcBef>
                  <a:spcPts val="200"/>
                </a:spcBef>
              </a:pPr>
              <a:endParaRPr lang="fr-FR" sz="900" dirty="0">
                <a:solidFill>
                  <a:srgbClr val="7030A0"/>
                </a:solidFill>
              </a:endParaRPr>
            </a:p>
          </p:txBody>
        </p:sp>
        <p:sp>
          <p:nvSpPr>
            <p:cNvPr id="56" name="ZoneTexte 236">
              <a:extLst>
                <a:ext uri="{FF2B5EF4-FFF2-40B4-BE49-F238E27FC236}">
                  <a16:creationId xmlns:a16="http://schemas.microsoft.com/office/drawing/2014/main" id="{50F8DCD4-A45F-44D4-849A-5F12D5A3270B}"/>
                </a:ext>
              </a:extLst>
            </p:cNvPr>
            <p:cNvSpPr txBox="1"/>
            <p:nvPr/>
          </p:nvSpPr>
          <p:spPr>
            <a:xfrm>
              <a:off x="268375" y="1931822"/>
              <a:ext cx="196724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>
                <a:spcBef>
                  <a:spcPts val="200"/>
                </a:spcBef>
              </a:pPr>
              <a:r>
                <a:rPr lang="pt-BR" sz="1600" b="1" dirty="0">
                  <a:solidFill>
                    <a:srgbClr val="7030A0"/>
                  </a:solidFill>
                </a:rPr>
                <a:t>DÉCOUPEUSE </a:t>
              </a:r>
              <a:br>
                <a:rPr lang="pt-BR" sz="1600" b="1" dirty="0">
                  <a:solidFill>
                    <a:srgbClr val="7030A0"/>
                  </a:solidFill>
                </a:rPr>
              </a:br>
              <a:r>
                <a:rPr lang="pt-BR" sz="1600" b="1" dirty="0">
                  <a:solidFill>
                    <a:srgbClr val="7030A0"/>
                  </a:solidFill>
                </a:rPr>
                <a:t>VINYLE</a:t>
              </a:r>
              <a:endParaRPr lang="fr-FR" sz="1600" b="1" dirty="0">
                <a:solidFill>
                  <a:srgbClr val="7030A0"/>
                </a:solidFill>
              </a:endParaRPr>
            </a:p>
          </p:txBody>
        </p:sp>
      </p:grpSp>
      <p:grpSp>
        <p:nvGrpSpPr>
          <p:cNvPr id="22" name="Groupe 21">
            <a:extLst>
              <a:ext uri="{FF2B5EF4-FFF2-40B4-BE49-F238E27FC236}">
                <a16:creationId xmlns:a16="http://schemas.microsoft.com/office/drawing/2014/main" id="{E5C3EBA9-34A3-4557-89CC-93AB6D3A12B4}"/>
              </a:ext>
            </a:extLst>
          </p:cNvPr>
          <p:cNvGrpSpPr/>
          <p:nvPr/>
        </p:nvGrpSpPr>
        <p:grpSpPr>
          <a:xfrm>
            <a:off x="4788619" y="5894631"/>
            <a:ext cx="1996162" cy="3053465"/>
            <a:chOff x="251987" y="1716716"/>
            <a:chExt cx="1996162" cy="1142254"/>
          </a:xfrm>
        </p:grpSpPr>
        <p:sp>
          <p:nvSpPr>
            <p:cNvPr id="53" name="ZoneTexte 64">
              <a:extLst>
                <a:ext uri="{FF2B5EF4-FFF2-40B4-BE49-F238E27FC236}">
                  <a16:creationId xmlns:a16="http://schemas.microsoft.com/office/drawing/2014/main" id="{1726D845-7756-47A8-A5D3-C5EC3CB8B0A8}"/>
                </a:ext>
              </a:extLst>
            </p:cNvPr>
            <p:cNvSpPr txBox="1"/>
            <p:nvPr/>
          </p:nvSpPr>
          <p:spPr>
            <a:xfrm>
              <a:off x="280904" y="1717705"/>
              <a:ext cx="1967245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just">
                <a:spcBef>
                  <a:spcPts val="200"/>
                </a:spcBef>
              </a:pPr>
              <a:endParaRPr lang="fr-FR" sz="900" dirty="0">
                <a:solidFill>
                  <a:srgbClr val="7030A0"/>
                </a:solidFill>
              </a:endParaRPr>
            </a:p>
          </p:txBody>
        </p:sp>
        <p:sp>
          <p:nvSpPr>
            <p:cNvPr id="54" name="ZoneTexte 65">
              <a:extLst>
                <a:ext uri="{FF2B5EF4-FFF2-40B4-BE49-F238E27FC236}">
                  <a16:creationId xmlns:a16="http://schemas.microsoft.com/office/drawing/2014/main" id="{4D1020FC-43FD-427C-90BC-33CB6762223F}"/>
                </a:ext>
              </a:extLst>
            </p:cNvPr>
            <p:cNvSpPr txBox="1"/>
            <p:nvPr/>
          </p:nvSpPr>
          <p:spPr>
            <a:xfrm>
              <a:off x="251987" y="1716716"/>
              <a:ext cx="1858501" cy="11422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fr-FR" sz="1400" b="1" kern="100" spc="-90" dirty="0">
                  <a:solidFill>
                    <a:srgbClr val="7030A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Ne pas manger ni boire lors de l’utilisation de </a:t>
              </a:r>
              <a:br>
                <a:rPr lang="fr-FR" sz="1400" b="1" kern="100" spc="-90" dirty="0">
                  <a:solidFill>
                    <a:srgbClr val="7030A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</a:br>
              <a:r>
                <a:rPr lang="fr-FR" sz="1400" b="1" kern="100" spc="-90" dirty="0">
                  <a:solidFill>
                    <a:srgbClr val="7030A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la machine</a:t>
              </a:r>
            </a:p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fr-FR" sz="1400" b="1" kern="100" spc="-90" dirty="0">
                  <a:solidFill>
                    <a:srgbClr val="7030A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Port de gants de sécurité pour les travaux légers </a:t>
              </a:r>
              <a:br>
                <a:rPr lang="fr-FR" sz="1400" b="1" kern="100" spc="-90" dirty="0">
                  <a:solidFill>
                    <a:srgbClr val="7030A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</a:br>
              <a:r>
                <a:rPr lang="fr-FR" sz="1400" b="1" kern="100" spc="-90" dirty="0">
                  <a:solidFill>
                    <a:srgbClr val="7030A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et le nettoyage de la chambre de la lame ou le changement de la lame. </a:t>
              </a:r>
            </a:p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fr-FR" sz="1400" b="1" kern="100" spc="-90" dirty="0">
                  <a:solidFill>
                    <a:srgbClr val="7030A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Port de gants pour </a:t>
              </a:r>
              <a:br>
                <a:rPr lang="fr-FR" sz="1400" b="1" kern="100" spc="-90" dirty="0">
                  <a:solidFill>
                    <a:srgbClr val="7030A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</a:br>
              <a:r>
                <a:rPr lang="fr-FR" sz="1400" b="1" kern="100" spc="-90" dirty="0">
                  <a:solidFill>
                    <a:srgbClr val="7030A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le décollage du produit présent sur le tapis de découpe.</a:t>
              </a:r>
            </a:p>
          </p:txBody>
        </p:sp>
      </p:grp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CC2CAEBE-22B6-457E-BEF7-E09F50B71192}"/>
              </a:ext>
            </a:extLst>
          </p:cNvPr>
          <p:cNvGrpSpPr/>
          <p:nvPr/>
        </p:nvGrpSpPr>
        <p:grpSpPr>
          <a:xfrm>
            <a:off x="2561225" y="5898332"/>
            <a:ext cx="1967245" cy="798892"/>
            <a:chOff x="280904" y="1717705"/>
            <a:chExt cx="1967245" cy="798892"/>
          </a:xfrm>
        </p:grpSpPr>
        <p:sp>
          <p:nvSpPr>
            <p:cNvPr id="51" name="ZoneTexte 67">
              <a:extLst>
                <a:ext uri="{FF2B5EF4-FFF2-40B4-BE49-F238E27FC236}">
                  <a16:creationId xmlns:a16="http://schemas.microsoft.com/office/drawing/2014/main" id="{60701A90-C09A-4DB4-9E39-7587A6A75426}"/>
                </a:ext>
              </a:extLst>
            </p:cNvPr>
            <p:cNvSpPr txBox="1"/>
            <p:nvPr/>
          </p:nvSpPr>
          <p:spPr>
            <a:xfrm>
              <a:off x="280904" y="1717705"/>
              <a:ext cx="1967245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just">
                <a:spcBef>
                  <a:spcPts val="200"/>
                </a:spcBef>
              </a:pPr>
              <a:endParaRPr lang="fr-FR" sz="900" dirty="0">
                <a:solidFill>
                  <a:srgbClr val="7030A0"/>
                </a:solidFill>
              </a:endParaRPr>
            </a:p>
          </p:txBody>
        </p:sp>
        <p:sp>
          <p:nvSpPr>
            <p:cNvPr id="52" name="ZoneTexte 68">
              <a:extLst>
                <a:ext uri="{FF2B5EF4-FFF2-40B4-BE49-F238E27FC236}">
                  <a16:creationId xmlns:a16="http://schemas.microsoft.com/office/drawing/2014/main" id="{7E9256A9-FB2C-45FD-A784-0447FE1DAB9E}"/>
                </a:ext>
              </a:extLst>
            </p:cNvPr>
            <p:cNvSpPr txBox="1"/>
            <p:nvPr/>
          </p:nvSpPr>
          <p:spPr>
            <a:xfrm>
              <a:off x="310374" y="1931822"/>
              <a:ext cx="185850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>
                <a:spcBef>
                  <a:spcPts val="200"/>
                </a:spcBef>
              </a:pPr>
              <a:r>
                <a:rPr lang="pt-BR" sz="1600" b="1" dirty="0">
                  <a:solidFill>
                    <a:srgbClr val="7030A0"/>
                  </a:solidFill>
                </a:rPr>
                <a:t>MACHINE </a:t>
              </a:r>
              <a:br>
                <a:rPr lang="pt-BR" sz="1600" b="1" dirty="0">
                  <a:solidFill>
                    <a:srgbClr val="7030A0"/>
                  </a:solidFill>
                </a:rPr>
              </a:br>
              <a:r>
                <a:rPr lang="pt-BR" sz="1600" b="1" dirty="0">
                  <a:solidFill>
                    <a:srgbClr val="7030A0"/>
                  </a:solidFill>
                </a:rPr>
                <a:t>À COUDRE</a:t>
              </a:r>
              <a:endParaRPr lang="fr-FR" sz="1600" b="1" dirty="0">
                <a:solidFill>
                  <a:srgbClr val="7030A0"/>
                </a:solidFill>
              </a:endParaRPr>
            </a:p>
          </p:txBody>
        </p:sp>
      </p:grpSp>
      <p:sp>
        <p:nvSpPr>
          <p:cNvPr id="28" name="Rectangle : coins arrondis 27">
            <a:extLst>
              <a:ext uri="{FF2B5EF4-FFF2-40B4-BE49-F238E27FC236}">
                <a16:creationId xmlns:a16="http://schemas.microsoft.com/office/drawing/2014/main" id="{63831074-F530-43BD-B39E-107CA35EEF76}"/>
              </a:ext>
            </a:extLst>
          </p:cNvPr>
          <p:cNvSpPr/>
          <p:nvPr/>
        </p:nvSpPr>
        <p:spPr>
          <a:xfrm>
            <a:off x="181118" y="884653"/>
            <a:ext cx="2166109" cy="4068000"/>
          </a:xfrm>
          <a:prstGeom prst="roundRect">
            <a:avLst>
              <a:gd name="adj" fmla="val 6958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982D046F-9185-4812-B229-7139BAF22282}"/>
              </a:ext>
            </a:extLst>
          </p:cNvPr>
          <p:cNvCxnSpPr>
            <a:cxnSpLocks/>
            <a:endCxn id="30" idx="2"/>
          </p:cNvCxnSpPr>
          <p:nvPr/>
        </p:nvCxnSpPr>
        <p:spPr>
          <a:xfrm flipV="1">
            <a:off x="280717" y="1395685"/>
            <a:ext cx="740713" cy="2"/>
          </a:xfrm>
          <a:prstGeom prst="line">
            <a:avLst/>
          </a:prstGeom>
          <a:ln w="12700" cap="sq" cmpd="sng">
            <a:solidFill>
              <a:srgbClr val="7030A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Ellipse 28">
            <a:extLst>
              <a:ext uri="{FF2B5EF4-FFF2-40B4-BE49-F238E27FC236}">
                <a16:creationId xmlns:a16="http://schemas.microsoft.com/office/drawing/2014/main" id="{B2EDB73C-AFE1-4F30-9310-6518D24004BA}"/>
              </a:ext>
            </a:extLst>
          </p:cNvPr>
          <p:cNvSpPr/>
          <p:nvPr/>
        </p:nvSpPr>
        <p:spPr>
          <a:xfrm>
            <a:off x="1021430" y="1395685"/>
            <a:ext cx="475954" cy="237600"/>
          </a:xfrm>
          <a:custGeom>
            <a:avLst/>
            <a:gdLst>
              <a:gd name="connsiteX0" fmla="*/ 0 w 421329"/>
              <a:gd name="connsiteY0" fmla="*/ 210665 h 421329"/>
              <a:gd name="connsiteX1" fmla="*/ 210665 w 421329"/>
              <a:gd name="connsiteY1" fmla="*/ 0 h 421329"/>
              <a:gd name="connsiteX2" fmla="*/ 421330 w 421329"/>
              <a:gd name="connsiteY2" fmla="*/ 210665 h 421329"/>
              <a:gd name="connsiteX3" fmla="*/ 210665 w 421329"/>
              <a:gd name="connsiteY3" fmla="*/ 421330 h 421329"/>
              <a:gd name="connsiteX4" fmla="*/ 0 w 421329"/>
              <a:gd name="connsiteY4" fmla="*/ 210665 h 421329"/>
              <a:gd name="connsiteX0" fmla="*/ 421330 w 512770"/>
              <a:gd name="connsiteY0" fmla="*/ 210665 h 421330"/>
              <a:gd name="connsiteX1" fmla="*/ 210665 w 512770"/>
              <a:gd name="connsiteY1" fmla="*/ 421330 h 421330"/>
              <a:gd name="connsiteX2" fmla="*/ 0 w 512770"/>
              <a:gd name="connsiteY2" fmla="*/ 210665 h 421330"/>
              <a:gd name="connsiteX3" fmla="*/ 210665 w 512770"/>
              <a:gd name="connsiteY3" fmla="*/ 0 h 421330"/>
              <a:gd name="connsiteX4" fmla="*/ 512770 w 512770"/>
              <a:gd name="connsiteY4" fmla="*/ 302105 h 421330"/>
              <a:gd name="connsiteX0" fmla="*/ 421330 w 512770"/>
              <a:gd name="connsiteY0" fmla="*/ 212088 h 422753"/>
              <a:gd name="connsiteX1" fmla="*/ 210665 w 512770"/>
              <a:gd name="connsiteY1" fmla="*/ 422753 h 422753"/>
              <a:gd name="connsiteX2" fmla="*/ 0 w 512770"/>
              <a:gd name="connsiteY2" fmla="*/ 212088 h 422753"/>
              <a:gd name="connsiteX3" fmla="*/ 210665 w 512770"/>
              <a:gd name="connsiteY3" fmla="*/ 1423 h 422753"/>
              <a:gd name="connsiteX4" fmla="*/ 512770 w 512770"/>
              <a:gd name="connsiteY4" fmla="*/ 303528 h 422753"/>
              <a:gd name="connsiteX0" fmla="*/ 421330 w 512770"/>
              <a:gd name="connsiteY0" fmla="*/ 212088 h 422753"/>
              <a:gd name="connsiteX1" fmla="*/ 210665 w 512770"/>
              <a:gd name="connsiteY1" fmla="*/ 422753 h 422753"/>
              <a:gd name="connsiteX2" fmla="*/ 0 w 512770"/>
              <a:gd name="connsiteY2" fmla="*/ 212088 h 422753"/>
              <a:gd name="connsiteX3" fmla="*/ 210665 w 512770"/>
              <a:gd name="connsiteY3" fmla="*/ 1423 h 422753"/>
              <a:gd name="connsiteX4" fmla="*/ 512770 w 512770"/>
              <a:gd name="connsiteY4" fmla="*/ 303528 h 422753"/>
              <a:gd name="connsiteX0" fmla="*/ 421330 w 421330"/>
              <a:gd name="connsiteY0" fmla="*/ 212088 h 422753"/>
              <a:gd name="connsiteX1" fmla="*/ 210665 w 421330"/>
              <a:gd name="connsiteY1" fmla="*/ 422753 h 422753"/>
              <a:gd name="connsiteX2" fmla="*/ 0 w 421330"/>
              <a:gd name="connsiteY2" fmla="*/ 212088 h 422753"/>
              <a:gd name="connsiteX3" fmla="*/ 210665 w 421330"/>
              <a:gd name="connsiteY3" fmla="*/ 1423 h 422753"/>
              <a:gd name="connsiteX0" fmla="*/ 421330 w 421330"/>
              <a:gd name="connsiteY0" fmla="*/ 0 h 210665"/>
              <a:gd name="connsiteX1" fmla="*/ 210665 w 421330"/>
              <a:gd name="connsiteY1" fmla="*/ 210665 h 210665"/>
              <a:gd name="connsiteX2" fmla="*/ 0 w 421330"/>
              <a:gd name="connsiteY2" fmla="*/ 0 h 210665"/>
              <a:gd name="connsiteX0" fmla="*/ 421330 w 421330"/>
              <a:gd name="connsiteY0" fmla="*/ 0 h 210665"/>
              <a:gd name="connsiteX1" fmla="*/ 210665 w 421330"/>
              <a:gd name="connsiteY1" fmla="*/ 210665 h 210665"/>
              <a:gd name="connsiteX2" fmla="*/ 0 w 421330"/>
              <a:gd name="connsiteY2" fmla="*/ 0 h 210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21330" h="210665">
                <a:moveTo>
                  <a:pt x="421330" y="0"/>
                </a:moveTo>
                <a:cubicBezTo>
                  <a:pt x="421330" y="116347"/>
                  <a:pt x="326130" y="210665"/>
                  <a:pt x="210665" y="210665"/>
                </a:cubicBezTo>
                <a:cubicBezTo>
                  <a:pt x="95200" y="210665"/>
                  <a:pt x="0" y="116347"/>
                  <a:pt x="0" y="0"/>
                </a:cubicBezTo>
              </a:path>
            </a:pathLst>
          </a:custGeom>
          <a:solidFill>
            <a:schemeClr val="bg1"/>
          </a:solidFill>
          <a:ln w="127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9B20724-F496-4F54-B63C-1BDBBF7ECE85}"/>
              </a:ext>
            </a:extLst>
          </p:cNvPr>
          <p:cNvSpPr/>
          <p:nvPr/>
        </p:nvSpPr>
        <p:spPr>
          <a:xfrm>
            <a:off x="1113672" y="1199336"/>
            <a:ext cx="324128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="1" dirty="0">
                <a:solidFill>
                  <a:srgbClr val="7030A0"/>
                </a:solidFill>
                <a:latin typeface="Calibri" panose="020F0502020204030204"/>
              </a:rPr>
              <a:t>A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Rectangle : coins arrondis 31">
            <a:extLst>
              <a:ext uri="{FF2B5EF4-FFF2-40B4-BE49-F238E27FC236}">
                <a16:creationId xmlns:a16="http://schemas.microsoft.com/office/drawing/2014/main" id="{851591D8-E4A7-42CA-8CDE-EFAB316A371C}"/>
              </a:ext>
            </a:extLst>
          </p:cNvPr>
          <p:cNvSpPr/>
          <p:nvPr/>
        </p:nvSpPr>
        <p:spPr>
          <a:xfrm>
            <a:off x="259103" y="975553"/>
            <a:ext cx="2007453" cy="3886198"/>
          </a:xfrm>
          <a:prstGeom prst="roundRect">
            <a:avLst>
              <a:gd name="adj" fmla="val 4876"/>
            </a:avLst>
          </a:prstGeom>
          <a:noFill/>
          <a:ln w="28575" cmpd="dbl">
            <a:solidFill>
              <a:srgbClr val="7030A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ZoneTexte 76">
            <a:extLst>
              <a:ext uri="{FF2B5EF4-FFF2-40B4-BE49-F238E27FC236}">
                <a16:creationId xmlns:a16="http://schemas.microsoft.com/office/drawing/2014/main" id="{F44955D2-C278-4FF7-9A5E-48407BFFD391}"/>
              </a:ext>
            </a:extLst>
          </p:cNvPr>
          <p:cNvSpPr txBox="1"/>
          <p:nvPr/>
        </p:nvSpPr>
        <p:spPr>
          <a:xfrm flipH="1">
            <a:off x="181117" y="985639"/>
            <a:ext cx="21565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SÉCURITÉ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7184B557-7F9B-4CDF-958A-6A9A31D5B347}"/>
              </a:ext>
            </a:extLst>
          </p:cNvPr>
          <p:cNvCxnSpPr>
            <a:cxnSpLocks/>
          </p:cNvCxnSpPr>
          <p:nvPr/>
        </p:nvCxnSpPr>
        <p:spPr>
          <a:xfrm>
            <a:off x="1497383" y="1395275"/>
            <a:ext cx="750578" cy="0"/>
          </a:xfrm>
          <a:prstGeom prst="line">
            <a:avLst/>
          </a:prstGeom>
          <a:ln w="12700" cap="sq" cmpd="sng">
            <a:solidFill>
              <a:srgbClr val="7030A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e 34">
            <a:extLst>
              <a:ext uri="{FF2B5EF4-FFF2-40B4-BE49-F238E27FC236}">
                <a16:creationId xmlns:a16="http://schemas.microsoft.com/office/drawing/2014/main" id="{A2A6ABBA-65EE-44AE-976D-BCD97935C07C}"/>
              </a:ext>
            </a:extLst>
          </p:cNvPr>
          <p:cNvGrpSpPr/>
          <p:nvPr/>
        </p:nvGrpSpPr>
        <p:grpSpPr>
          <a:xfrm>
            <a:off x="2403902" y="872104"/>
            <a:ext cx="2166110" cy="4068000"/>
            <a:chOff x="181305" y="4971019"/>
            <a:chExt cx="2166110" cy="4068000"/>
          </a:xfrm>
        </p:grpSpPr>
        <p:sp>
          <p:nvSpPr>
            <p:cNvPr id="44" name="Rectangle : coins arrondis 43">
              <a:extLst>
                <a:ext uri="{FF2B5EF4-FFF2-40B4-BE49-F238E27FC236}">
                  <a16:creationId xmlns:a16="http://schemas.microsoft.com/office/drawing/2014/main" id="{F775954D-2F75-4189-A38E-15069B7AC428}"/>
                </a:ext>
              </a:extLst>
            </p:cNvPr>
            <p:cNvSpPr/>
            <p:nvPr/>
          </p:nvSpPr>
          <p:spPr>
            <a:xfrm>
              <a:off x="181306" y="4971019"/>
              <a:ext cx="2166109" cy="4068000"/>
            </a:xfrm>
            <a:prstGeom prst="roundRect">
              <a:avLst>
                <a:gd name="adj" fmla="val 6958"/>
              </a:avLst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cxnSp>
          <p:nvCxnSpPr>
            <p:cNvPr id="45" name="Connecteur droit 44">
              <a:extLst>
                <a:ext uri="{FF2B5EF4-FFF2-40B4-BE49-F238E27FC236}">
                  <a16:creationId xmlns:a16="http://schemas.microsoft.com/office/drawing/2014/main" id="{B525D7BC-E703-48DA-BBA7-0CC7DDC74C65}"/>
                </a:ext>
              </a:extLst>
            </p:cNvPr>
            <p:cNvCxnSpPr>
              <a:cxnSpLocks/>
              <a:endCxn id="46" idx="2"/>
            </p:cNvCxnSpPr>
            <p:nvPr/>
          </p:nvCxnSpPr>
          <p:spPr>
            <a:xfrm flipV="1">
              <a:off x="280905" y="5482051"/>
              <a:ext cx="740713" cy="2"/>
            </a:xfrm>
            <a:prstGeom prst="line">
              <a:avLst/>
            </a:prstGeom>
            <a:ln w="12700" cap="sq" cmpd="sng">
              <a:solidFill>
                <a:srgbClr val="7030A0"/>
              </a:solidFill>
              <a:beve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Ellipse 28">
              <a:extLst>
                <a:ext uri="{FF2B5EF4-FFF2-40B4-BE49-F238E27FC236}">
                  <a16:creationId xmlns:a16="http://schemas.microsoft.com/office/drawing/2014/main" id="{2764E094-5FF0-49DD-8449-38D1B76BFF44}"/>
                </a:ext>
              </a:extLst>
            </p:cNvPr>
            <p:cNvSpPr/>
            <p:nvPr/>
          </p:nvSpPr>
          <p:spPr>
            <a:xfrm>
              <a:off x="1021618" y="5482051"/>
              <a:ext cx="475954" cy="237600"/>
            </a:xfrm>
            <a:custGeom>
              <a:avLst/>
              <a:gdLst>
                <a:gd name="connsiteX0" fmla="*/ 0 w 421329"/>
                <a:gd name="connsiteY0" fmla="*/ 210665 h 421329"/>
                <a:gd name="connsiteX1" fmla="*/ 210665 w 421329"/>
                <a:gd name="connsiteY1" fmla="*/ 0 h 421329"/>
                <a:gd name="connsiteX2" fmla="*/ 421330 w 421329"/>
                <a:gd name="connsiteY2" fmla="*/ 210665 h 421329"/>
                <a:gd name="connsiteX3" fmla="*/ 210665 w 421329"/>
                <a:gd name="connsiteY3" fmla="*/ 421330 h 421329"/>
                <a:gd name="connsiteX4" fmla="*/ 0 w 421329"/>
                <a:gd name="connsiteY4" fmla="*/ 210665 h 421329"/>
                <a:gd name="connsiteX0" fmla="*/ 421330 w 512770"/>
                <a:gd name="connsiteY0" fmla="*/ 210665 h 421330"/>
                <a:gd name="connsiteX1" fmla="*/ 210665 w 512770"/>
                <a:gd name="connsiteY1" fmla="*/ 421330 h 421330"/>
                <a:gd name="connsiteX2" fmla="*/ 0 w 512770"/>
                <a:gd name="connsiteY2" fmla="*/ 210665 h 421330"/>
                <a:gd name="connsiteX3" fmla="*/ 210665 w 512770"/>
                <a:gd name="connsiteY3" fmla="*/ 0 h 421330"/>
                <a:gd name="connsiteX4" fmla="*/ 512770 w 512770"/>
                <a:gd name="connsiteY4" fmla="*/ 302105 h 421330"/>
                <a:gd name="connsiteX0" fmla="*/ 421330 w 512770"/>
                <a:gd name="connsiteY0" fmla="*/ 212088 h 422753"/>
                <a:gd name="connsiteX1" fmla="*/ 210665 w 512770"/>
                <a:gd name="connsiteY1" fmla="*/ 422753 h 422753"/>
                <a:gd name="connsiteX2" fmla="*/ 0 w 512770"/>
                <a:gd name="connsiteY2" fmla="*/ 212088 h 422753"/>
                <a:gd name="connsiteX3" fmla="*/ 210665 w 512770"/>
                <a:gd name="connsiteY3" fmla="*/ 1423 h 422753"/>
                <a:gd name="connsiteX4" fmla="*/ 512770 w 512770"/>
                <a:gd name="connsiteY4" fmla="*/ 303528 h 422753"/>
                <a:gd name="connsiteX0" fmla="*/ 421330 w 512770"/>
                <a:gd name="connsiteY0" fmla="*/ 212088 h 422753"/>
                <a:gd name="connsiteX1" fmla="*/ 210665 w 512770"/>
                <a:gd name="connsiteY1" fmla="*/ 422753 h 422753"/>
                <a:gd name="connsiteX2" fmla="*/ 0 w 512770"/>
                <a:gd name="connsiteY2" fmla="*/ 212088 h 422753"/>
                <a:gd name="connsiteX3" fmla="*/ 210665 w 512770"/>
                <a:gd name="connsiteY3" fmla="*/ 1423 h 422753"/>
                <a:gd name="connsiteX4" fmla="*/ 512770 w 512770"/>
                <a:gd name="connsiteY4" fmla="*/ 303528 h 422753"/>
                <a:gd name="connsiteX0" fmla="*/ 421330 w 421330"/>
                <a:gd name="connsiteY0" fmla="*/ 212088 h 422753"/>
                <a:gd name="connsiteX1" fmla="*/ 210665 w 421330"/>
                <a:gd name="connsiteY1" fmla="*/ 422753 h 422753"/>
                <a:gd name="connsiteX2" fmla="*/ 0 w 421330"/>
                <a:gd name="connsiteY2" fmla="*/ 212088 h 422753"/>
                <a:gd name="connsiteX3" fmla="*/ 210665 w 421330"/>
                <a:gd name="connsiteY3" fmla="*/ 1423 h 422753"/>
                <a:gd name="connsiteX0" fmla="*/ 421330 w 421330"/>
                <a:gd name="connsiteY0" fmla="*/ 0 h 210665"/>
                <a:gd name="connsiteX1" fmla="*/ 210665 w 421330"/>
                <a:gd name="connsiteY1" fmla="*/ 210665 h 210665"/>
                <a:gd name="connsiteX2" fmla="*/ 0 w 421330"/>
                <a:gd name="connsiteY2" fmla="*/ 0 h 210665"/>
                <a:gd name="connsiteX0" fmla="*/ 421330 w 421330"/>
                <a:gd name="connsiteY0" fmla="*/ 0 h 210665"/>
                <a:gd name="connsiteX1" fmla="*/ 210665 w 421330"/>
                <a:gd name="connsiteY1" fmla="*/ 210665 h 210665"/>
                <a:gd name="connsiteX2" fmla="*/ 0 w 421330"/>
                <a:gd name="connsiteY2" fmla="*/ 0 h 2106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1330" h="210665">
                  <a:moveTo>
                    <a:pt x="421330" y="0"/>
                  </a:moveTo>
                  <a:cubicBezTo>
                    <a:pt x="421330" y="116347"/>
                    <a:pt x="326130" y="210665"/>
                    <a:pt x="210665" y="210665"/>
                  </a:cubicBezTo>
                  <a:cubicBezTo>
                    <a:pt x="95200" y="210665"/>
                    <a:pt x="0" y="116347"/>
                    <a:pt x="0" y="0"/>
                  </a:cubicBezTo>
                </a:path>
              </a:pathLst>
            </a:custGeom>
            <a:solidFill>
              <a:schemeClr val="bg1"/>
            </a:solidFill>
            <a:ln w="127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BE0D757E-EFF5-4226-9A0E-9E23C2C2D6AA}"/>
                </a:ext>
              </a:extLst>
            </p:cNvPr>
            <p:cNvSpPr/>
            <p:nvPr/>
          </p:nvSpPr>
          <p:spPr>
            <a:xfrm>
              <a:off x="1113860" y="5286171"/>
              <a:ext cx="314510" cy="369332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fr-FR" b="1" dirty="0">
                  <a:solidFill>
                    <a:srgbClr val="7030A0"/>
                  </a:solidFill>
                  <a:latin typeface="Calibri" panose="020F0502020204030204"/>
                </a:rPr>
                <a:t>B</a:t>
              </a: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 : coins arrondis 47">
              <a:extLst>
                <a:ext uri="{FF2B5EF4-FFF2-40B4-BE49-F238E27FC236}">
                  <a16:creationId xmlns:a16="http://schemas.microsoft.com/office/drawing/2014/main" id="{A59ED50A-89E3-40C3-B987-9D6E53299874}"/>
                </a:ext>
              </a:extLst>
            </p:cNvPr>
            <p:cNvSpPr/>
            <p:nvPr/>
          </p:nvSpPr>
          <p:spPr>
            <a:xfrm>
              <a:off x="259291" y="5061919"/>
              <a:ext cx="2007453" cy="3886198"/>
            </a:xfrm>
            <a:prstGeom prst="roundRect">
              <a:avLst>
                <a:gd name="adj" fmla="val 4876"/>
              </a:avLst>
            </a:prstGeom>
            <a:noFill/>
            <a:ln w="28575" cmpd="dbl">
              <a:solidFill>
                <a:srgbClr val="7030A0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ZoneTexte 84">
              <a:extLst>
                <a:ext uri="{FF2B5EF4-FFF2-40B4-BE49-F238E27FC236}">
                  <a16:creationId xmlns:a16="http://schemas.microsoft.com/office/drawing/2014/main" id="{2211F7D8-41AB-470C-B1CC-8C42722FA901}"/>
                </a:ext>
              </a:extLst>
            </p:cNvPr>
            <p:cNvSpPr txBox="1"/>
            <p:nvPr/>
          </p:nvSpPr>
          <p:spPr>
            <a:xfrm flipH="1">
              <a:off x="181305" y="5072005"/>
              <a:ext cx="215657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SÉCURITÉ</a:t>
              </a:r>
              <a:r>
                <a:rPr kumimoji="0" lang="fr-FR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</a:p>
          </p:txBody>
        </p:sp>
        <p:cxnSp>
          <p:nvCxnSpPr>
            <p:cNvPr id="50" name="Connecteur droit 49">
              <a:extLst>
                <a:ext uri="{FF2B5EF4-FFF2-40B4-BE49-F238E27FC236}">
                  <a16:creationId xmlns:a16="http://schemas.microsoft.com/office/drawing/2014/main" id="{0E2310CF-9C3F-4390-B051-D419969F45D8}"/>
                </a:ext>
              </a:extLst>
            </p:cNvPr>
            <p:cNvCxnSpPr>
              <a:cxnSpLocks/>
            </p:cNvCxnSpPr>
            <p:nvPr/>
          </p:nvCxnSpPr>
          <p:spPr>
            <a:xfrm>
              <a:off x="1497571" y="5481641"/>
              <a:ext cx="750578" cy="0"/>
            </a:xfrm>
            <a:prstGeom prst="line">
              <a:avLst/>
            </a:prstGeom>
            <a:ln w="12700" cap="sq" cmpd="sng">
              <a:solidFill>
                <a:srgbClr val="7030A0"/>
              </a:solidFill>
              <a:beve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e 35">
            <a:extLst>
              <a:ext uri="{FF2B5EF4-FFF2-40B4-BE49-F238E27FC236}">
                <a16:creationId xmlns:a16="http://schemas.microsoft.com/office/drawing/2014/main" id="{9C110AF1-A8BA-417C-BA44-46CC005A3E5C}"/>
              </a:ext>
            </a:extLst>
          </p:cNvPr>
          <p:cNvGrpSpPr/>
          <p:nvPr/>
        </p:nvGrpSpPr>
        <p:grpSpPr>
          <a:xfrm>
            <a:off x="268187" y="1724185"/>
            <a:ext cx="1967245" cy="1316983"/>
            <a:chOff x="280904" y="1717705"/>
            <a:chExt cx="1967245" cy="1316983"/>
          </a:xfrm>
        </p:grpSpPr>
        <p:sp>
          <p:nvSpPr>
            <p:cNvPr id="42" name="ZoneTexte 87">
              <a:extLst>
                <a:ext uri="{FF2B5EF4-FFF2-40B4-BE49-F238E27FC236}">
                  <a16:creationId xmlns:a16="http://schemas.microsoft.com/office/drawing/2014/main" id="{B39C1A0F-8112-47BD-9ADD-74D22349BDB6}"/>
                </a:ext>
              </a:extLst>
            </p:cNvPr>
            <p:cNvSpPr txBox="1"/>
            <p:nvPr/>
          </p:nvSpPr>
          <p:spPr>
            <a:xfrm>
              <a:off x="280904" y="1717705"/>
              <a:ext cx="1967245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just">
                <a:spcBef>
                  <a:spcPts val="200"/>
                </a:spcBef>
              </a:pPr>
              <a:endParaRPr lang="fr-FR" sz="900" dirty="0">
                <a:solidFill>
                  <a:srgbClr val="7030A0"/>
                </a:solidFill>
              </a:endParaRPr>
            </a:p>
          </p:txBody>
        </p:sp>
        <p:sp>
          <p:nvSpPr>
            <p:cNvPr id="43" name="ZoneTexte 88">
              <a:extLst>
                <a:ext uri="{FF2B5EF4-FFF2-40B4-BE49-F238E27FC236}">
                  <a16:creationId xmlns:a16="http://schemas.microsoft.com/office/drawing/2014/main" id="{DEFC2D6E-FDA1-4B68-A340-0084D1AE003C}"/>
                </a:ext>
              </a:extLst>
            </p:cNvPr>
            <p:cNvSpPr txBox="1"/>
            <p:nvPr/>
          </p:nvSpPr>
          <p:spPr>
            <a:xfrm>
              <a:off x="310374" y="1931822"/>
              <a:ext cx="1858501" cy="11028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>
                <a:spcBef>
                  <a:spcPts val="200"/>
                </a:spcBef>
              </a:pPr>
              <a:r>
                <a:rPr lang="pt-BR" sz="1600" b="1" dirty="0">
                  <a:solidFill>
                    <a:srgbClr val="7030A0"/>
                  </a:solidFill>
                </a:rPr>
                <a:t>ÉQUIPEMENT DE PROTECTION INDIVIDUELLE </a:t>
              </a:r>
            </a:p>
            <a:p>
              <a:pPr lvl="0" algn="ctr">
                <a:spcBef>
                  <a:spcPts val="200"/>
                </a:spcBef>
              </a:pPr>
              <a:r>
                <a:rPr lang="pt-BR" sz="1600" b="1" dirty="0">
                  <a:solidFill>
                    <a:srgbClr val="7030A0"/>
                  </a:solidFill>
                </a:rPr>
                <a:t>(EPI)</a:t>
              </a:r>
              <a:endParaRPr lang="fr-FR" sz="1600" b="1" dirty="0">
                <a:solidFill>
                  <a:srgbClr val="7030A0"/>
                </a:solidFill>
              </a:endParaRPr>
            </a:p>
          </p:txBody>
        </p:sp>
      </p:grpSp>
      <p:grpSp>
        <p:nvGrpSpPr>
          <p:cNvPr id="37" name="Groupe 36">
            <a:extLst>
              <a:ext uri="{FF2B5EF4-FFF2-40B4-BE49-F238E27FC236}">
                <a16:creationId xmlns:a16="http://schemas.microsoft.com/office/drawing/2014/main" id="{70EC6171-09FB-421C-A8E8-12D53496A300}"/>
              </a:ext>
            </a:extLst>
          </p:cNvPr>
          <p:cNvGrpSpPr/>
          <p:nvPr/>
        </p:nvGrpSpPr>
        <p:grpSpPr>
          <a:xfrm>
            <a:off x="2557666" y="1723005"/>
            <a:ext cx="1967245" cy="798892"/>
            <a:chOff x="280904" y="1717705"/>
            <a:chExt cx="1967245" cy="798892"/>
          </a:xfrm>
        </p:grpSpPr>
        <p:sp>
          <p:nvSpPr>
            <p:cNvPr id="40" name="ZoneTexte 90">
              <a:extLst>
                <a:ext uri="{FF2B5EF4-FFF2-40B4-BE49-F238E27FC236}">
                  <a16:creationId xmlns:a16="http://schemas.microsoft.com/office/drawing/2014/main" id="{8F806747-9CF9-4BFD-BE2D-B4EDAE97C011}"/>
                </a:ext>
              </a:extLst>
            </p:cNvPr>
            <p:cNvSpPr txBox="1"/>
            <p:nvPr/>
          </p:nvSpPr>
          <p:spPr>
            <a:xfrm>
              <a:off x="280904" y="1717705"/>
              <a:ext cx="1967245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just">
                <a:spcBef>
                  <a:spcPts val="200"/>
                </a:spcBef>
              </a:pPr>
              <a:endParaRPr lang="fr-FR" sz="900" dirty="0">
                <a:solidFill>
                  <a:srgbClr val="7030A0"/>
                </a:solidFill>
              </a:endParaRPr>
            </a:p>
          </p:txBody>
        </p:sp>
        <p:sp>
          <p:nvSpPr>
            <p:cNvPr id="41" name="ZoneTexte 91">
              <a:extLst>
                <a:ext uri="{FF2B5EF4-FFF2-40B4-BE49-F238E27FC236}">
                  <a16:creationId xmlns:a16="http://schemas.microsoft.com/office/drawing/2014/main" id="{095AEC85-798C-4C38-8402-8F98EAE2C7C9}"/>
                </a:ext>
              </a:extLst>
            </p:cNvPr>
            <p:cNvSpPr txBox="1"/>
            <p:nvPr/>
          </p:nvSpPr>
          <p:spPr>
            <a:xfrm>
              <a:off x="310374" y="1931822"/>
              <a:ext cx="185850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>
                <a:spcBef>
                  <a:spcPts val="200"/>
                </a:spcBef>
              </a:pPr>
              <a:r>
                <a:rPr lang="pt-BR" sz="1600" b="1" dirty="0">
                  <a:solidFill>
                    <a:srgbClr val="7030A0"/>
                  </a:solidFill>
                </a:rPr>
                <a:t>SCIE À CHANTOURNER</a:t>
              </a:r>
              <a:endParaRPr lang="fr-FR" sz="1600" b="1" dirty="0">
                <a:solidFill>
                  <a:srgbClr val="7030A0"/>
                </a:solidFill>
              </a:endParaRPr>
            </a:p>
          </p:txBody>
        </p:sp>
      </p:grpSp>
      <p:pic>
        <p:nvPicPr>
          <p:cNvPr id="73" name="Image 72">
            <a:extLst>
              <a:ext uri="{FF2B5EF4-FFF2-40B4-BE49-F238E27FC236}">
                <a16:creationId xmlns:a16="http://schemas.microsoft.com/office/drawing/2014/main" id="{69F69EB6-01F9-747D-25A2-9D048B001D6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49650" y="2895398"/>
            <a:ext cx="1733550" cy="1733550"/>
          </a:xfrm>
          <a:prstGeom prst="rect">
            <a:avLst/>
          </a:prstGeom>
        </p:spPr>
      </p:pic>
      <p:pic>
        <p:nvPicPr>
          <p:cNvPr id="1028" name="Picture 4" descr="Les 5 éléments essentiels des EPI">
            <a:extLst>
              <a:ext uri="{FF2B5EF4-FFF2-40B4-BE49-F238E27FC236}">
                <a16:creationId xmlns:a16="http://schemas.microsoft.com/office/drawing/2014/main" id="{B01EBF5A-D342-839B-D335-FCC4953240A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38496"/>
          <a:stretch/>
        </p:blipFill>
        <p:spPr bwMode="auto">
          <a:xfrm>
            <a:off x="330948" y="3216229"/>
            <a:ext cx="1879956" cy="1317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5985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ctangle 78">
            <a:extLst>
              <a:ext uri="{FF2B5EF4-FFF2-40B4-BE49-F238E27FC236}">
                <a16:creationId xmlns:a16="http://schemas.microsoft.com/office/drawing/2014/main" id="{9F9A43FF-CEA0-07DE-F2F1-9041EC32F3F1}"/>
              </a:ext>
            </a:extLst>
          </p:cNvPr>
          <p:cNvSpPr/>
          <p:nvPr/>
        </p:nvSpPr>
        <p:spPr>
          <a:xfrm>
            <a:off x="107891" y="763929"/>
            <a:ext cx="4570745" cy="862313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Rectangle : coins arrondis 58">
            <a:extLst>
              <a:ext uri="{FF2B5EF4-FFF2-40B4-BE49-F238E27FC236}">
                <a16:creationId xmlns:a16="http://schemas.microsoft.com/office/drawing/2014/main" id="{35CD21C3-1785-4ADE-9893-01C29790A318}"/>
              </a:ext>
            </a:extLst>
          </p:cNvPr>
          <p:cNvSpPr/>
          <p:nvPr/>
        </p:nvSpPr>
        <p:spPr>
          <a:xfrm>
            <a:off x="2465337" y="5070581"/>
            <a:ext cx="2166109" cy="4068000"/>
          </a:xfrm>
          <a:prstGeom prst="roundRect">
            <a:avLst>
              <a:gd name="adj" fmla="val 6958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60" name="Connecteur droit 59">
            <a:extLst>
              <a:ext uri="{FF2B5EF4-FFF2-40B4-BE49-F238E27FC236}">
                <a16:creationId xmlns:a16="http://schemas.microsoft.com/office/drawing/2014/main" id="{F885B574-D4A0-463C-9085-190347814A9F}"/>
              </a:ext>
            </a:extLst>
          </p:cNvPr>
          <p:cNvCxnSpPr>
            <a:cxnSpLocks/>
            <a:endCxn id="61" idx="2"/>
          </p:cNvCxnSpPr>
          <p:nvPr/>
        </p:nvCxnSpPr>
        <p:spPr>
          <a:xfrm flipV="1">
            <a:off x="2564936" y="5581613"/>
            <a:ext cx="740713" cy="2"/>
          </a:xfrm>
          <a:prstGeom prst="line">
            <a:avLst/>
          </a:prstGeom>
          <a:ln w="12700" cap="sq" cmpd="sng">
            <a:solidFill>
              <a:srgbClr val="7030A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Ellipse 28">
            <a:extLst>
              <a:ext uri="{FF2B5EF4-FFF2-40B4-BE49-F238E27FC236}">
                <a16:creationId xmlns:a16="http://schemas.microsoft.com/office/drawing/2014/main" id="{F3921C50-E686-4213-A4E1-4ED34C48157E}"/>
              </a:ext>
            </a:extLst>
          </p:cNvPr>
          <p:cNvSpPr/>
          <p:nvPr/>
        </p:nvSpPr>
        <p:spPr>
          <a:xfrm>
            <a:off x="3305649" y="5581613"/>
            <a:ext cx="475954" cy="237600"/>
          </a:xfrm>
          <a:custGeom>
            <a:avLst/>
            <a:gdLst>
              <a:gd name="connsiteX0" fmla="*/ 0 w 421329"/>
              <a:gd name="connsiteY0" fmla="*/ 210665 h 421329"/>
              <a:gd name="connsiteX1" fmla="*/ 210665 w 421329"/>
              <a:gd name="connsiteY1" fmla="*/ 0 h 421329"/>
              <a:gd name="connsiteX2" fmla="*/ 421330 w 421329"/>
              <a:gd name="connsiteY2" fmla="*/ 210665 h 421329"/>
              <a:gd name="connsiteX3" fmla="*/ 210665 w 421329"/>
              <a:gd name="connsiteY3" fmla="*/ 421330 h 421329"/>
              <a:gd name="connsiteX4" fmla="*/ 0 w 421329"/>
              <a:gd name="connsiteY4" fmla="*/ 210665 h 421329"/>
              <a:gd name="connsiteX0" fmla="*/ 421330 w 512770"/>
              <a:gd name="connsiteY0" fmla="*/ 210665 h 421330"/>
              <a:gd name="connsiteX1" fmla="*/ 210665 w 512770"/>
              <a:gd name="connsiteY1" fmla="*/ 421330 h 421330"/>
              <a:gd name="connsiteX2" fmla="*/ 0 w 512770"/>
              <a:gd name="connsiteY2" fmla="*/ 210665 h 421330"/>
              <a:gd name="connsiteX3" fmla="*/ 210665 w 512770"/>
              <a:gd name="connsiteY3" fmla="*/ 0 h 421330"/>
              <a:gd name="connsiteX4" fmla="*/ 512770 w 512770"/>
              <a:gd name="connsiteY4" fmla="*/ 302105 h 421330"/>
              <a:gd name="connsiteX0" fmla="*/ 421330 w 512770"/>
              <a:gd name="connsiteY0" fmla="*/ 212088 h 422753"/>
              <a:gd name="connsiteX1" fmla="*/ 210665 w 512770"/>
              <a:gd name="connsiteY1" fmla="*/ 422753 h 422753"/>
              <a:gd name="connsiteX2" fmla="*/ 0 w 512770"/>
              <a:gd name="connsiteY2" fmla="*/ 212088 h 422753"/>
              <a:gd name="connsiteX3" fmla="*/ 210665 w 512770"/>
              <a:gd name="connsiteY3" fmla="*/ 1423 h 422753"/>
              <a:gd name="connsiteX4" fmla="*/ 512770 w 512770"/>
              <a:gd name="connsiteY4" fmla="*/ 303528 h 422753"/>
              <a:gd name="connsiteX0" fmla="*/ 421330 w 512770"/>
              <a:gd name="connsiteY0" fmla="*/ 212088 h 422753"/>
              <a:gd name="connsiteX1" fmla="*/ 210665 w 512770"/>
              <a:gd name="connsiteY1" fmla="*/ 422753 h 422753"/>
              <a:gd name="connsiteX2" fmla="*/ 0 w 512770"/>
              <a:gd name="connsiteY2" fmla="*/ 212088 h 422753"/>
              <a:gd name="connsiteX3" fmla="*/ 210665 w 512770"/>
              <a:gd name="connsiteY3" fmla="*/ 1423 h 422753"/>
              <a:gd name="connsiteX4" fmla="*/ 512770 w 512770"/>
              <a:gd name="connsiteY4" fmla="*/ 303528 h 422753"/>
              <a:gd name="connsiteX0" fmla="*/ 421330 w 421330"/>
              <a:gd name="connsiteY0" fmla="*/ 212088 h 422753"/>
              <a:gd name="connsiteX1" fmla="*/ 210665 w 421330"/>
              <a:gd name="connsiteY1" fmla="*/ 422753 h 422753"/>
              <a:gd name="connsiteX2" fmla="*/ 0 w 421330"/>
              <a:gd name="connsiteY2" fmla="*/ 212088 h 422753"/>
              <a:gd name="connsiteX3" fmla="*/ 210665 w 421330"/>
              <a:gd name="connsiteY3" fmla="*/ 1423 h 422753"/>
              <a:gd name="connsiteX0" fmla="*/ 421330 w 421330"/>
              <a:gd name="connsiteY0" fmla="*/ 0 h 210665"/>
              <a:gd name="connsiteX1" fmla="*/ 210665 w 421330"/>
              <a:gd name="connsiteY1" fmla="*/ 210665 h 210665"/>
              <a:gd name="connsiteX2" fmla="*/ 0 w 421330"/>
              <a:gd name="connsiteY2" fmla="*/ 0 h 210665"/>
              <a:gd name="connsiteX0" fmla="*/ 421330 w 421330"/>
              <a:gd name="connsiteY0" fmla="*/ 0 h 210665"/>
              <a:gd name="connsiteX1" fmla="*/ 210665 w 421330"/>
              <a:gd name="connsiteY1" fmla="*/ 210665 h 210665"/>
              <a:gd name="connsiteX2" fmla="*/ 0 w 421330"/>
              <a:gd name="connsiteY2" fmla="*/ 0 h 210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21330" h="210665">
                <a:moveTo>
                  <a:pt x="421330" y="0"/>
                </a:moveTo>
                <a:cubicBezTo>
                  <a:pt x="421330" y="116347"/>
                  <a:pt x="326130" y="210665"/>
                  <a:pt x="210665" y="210665"/>
                </a:cubicBezTo>
                <a:cubicBezTo>
                  <a:pt x="95200" y="210665"/>
                  <a:pt x="0" y="116347"/>
                  <a:pt x="0" y="0"/>
                </a:cubicBezTo>
              </a:path>
            </a:pathLst>
          </a:custGeom>
          <a:solidFill>
            <a:schemeClr val="bg1"/>
          </a:solidFill>
          <a:ln w="127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50774BF0-1798-4506-A874-DD7695A6EE41}"/>
              </a:ext>
            </a:extLst>
          </p:cNvPr>
          <p:cNvSpPr/>
          <p:nvPr/>
        </p:nvSpPr>
        <p:spPr>
          <a:xfrm>
            <a:off x="3397891" y="5385733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="1" dirty="0">
                <a:solidFill>
                  <a:srgbClr val="7030A0"/>
                </a:solidFill>
                <a:latin typeface="Calibri" panose="020F0502020204030204"/>
              </a:rPr>
              <a:t>5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3" name="Rectangle : coins arrondis 62">
            <a:extLst>
              <a:ext uri="{FF2B5EF4-FFF2-40B4-BE49-F238E27FC236}">
                <a16:creationId xmlns:a16="http://schemas.microsoft.com/office/drawing/2014/main" id="{A01F4E89-445F-40CD-B536-4D081A79752C}"/>
              </a:ext>
            </a:extLst>
          </p:cNvPr>
          <p:cNvSpPr/>
          <p:nvPr/>
        </p:nvSpPr>
        <p:spPr>
          <a:xfrm>
            <a:off x="2543322" y="5161481"/>
            <a:ext cx="2007453" cy="3886198"/>
          </a:xfrm>
          <a:prstGeom prst="roundRect">
            <a:avLst>
              <a:gd name="adj" fmla="val 4876"/>
            </a:avLst>
          </a:prstGeom>
          <a:noFill/>
          <a:ln w="28575" cmpd="dbl">
            <a:solidFill>
              <a:srgbClr val="7030A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4" name="ZoneTexte 221">
            <a:extLst>
              <a:ext uri="{FF2B5EF4-FFF2-40B4-BE49-F238E27FC236}">
                <a16:creationId xmlns:a16="http://schemas.microsoft.com/office/drawing/2014/main" id="{21F0F54C-195E-4013-AA85-71E104FA14A3}"/>
              </a:ext>
            </a:extLst>
          </p:cNvPr>
          <p:cNvSpPr txBox="1"/>
          <p:nvPr/>
        </p:nvSpPr>
        <p:spPr>
          <a:xfrm flipH="1">
            <a:off x="2465336" y="5171567"/>
            <a:ext cx="21565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SÉCURITÉ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cxnSp>
        <p:nvCxnSpPr>
          <p:cNvPr id="65" name="Connecteur droit 64">
            <a:extLst>
              <a:ext uri="{FF2B5EF4-FFF2-40B4-BE49-F238E27FC236}">
                <a16:creationId xmlns:a16="http://schemas.microsoft.com/office/drawing/2014/main" id="{202B7DC8-ABB4-4B58-88D3-85497F46ED62}"/>
              </a:ext>
            </a:extLst>
          </p:cNvPr>
          <p:cNvCxnSpPr>
            <a:cxnSpLocks/>
          </p:cNvCxnSpPr>
          <p:nvPr/>
        </p:nvCxnSpPr>
        <p:spPr>
          <a:xfrm>
            <a:off x="3781602" y="5581203"/>
            <a:ext cx="750578" cy="0"/>
          </a:xfrm>
          <a:prstGeom prst="line">
            <a:avLst/>
          </a:prstGeom>
          <a:ln w="12700" cap="sq" cmpd="sng">
            <a:solidFill>
              <a:srgbClr val="7030A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2917EFAC-C005-4729-BC20-1DECCCE5357E}"/>
              </a:ext>
            </a:extLst>
          </p:cNvPr>
          <p:cNvSpPr/>
          <p:nvPr/>
        </p:nvSpPr>
        <p:spPr>
          <a:xfrm>
            <a:off x="173102" y="5083130"/>
            <a:ext cx="2166109" cy="4068000"/>
          </a:xfrm>
          <a:prstGeom prst="roundRect">
            <a:avLst>
              <a:gd name="adj" fmla="val 6958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C4B5280D-BD94-4D20-A63F-E647F473358B}"/>
              </a:ext>
            </a:extLst>
          </p:cNvPr>
          <p:cNvCxnSpPr>
            <a:cxnSpLocks/>
            <a:endCxn id="6" idx="2"/>
          </p:cNvCxnSpPr>
          <p:nvPr/>
        </p:nvCxnSpPr>
        <p:spPr>
          <a:xfrm flipV="1">
            <a:off x="272701" y="5594162"/>
            <a:ext cx="740713" cy="2"/>
          </a:xfrm>
          <a:prstGeom prst="line">
            <a:avLst/>
          </a:prstGeom>
          <a:ln w="12700" cap="sq" cmpd="sng">
            <a:solidFill>
              <a:srgbClr val="7030A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llipse 28">
            <a:extLst>
              <a:ext uri="{FF2B5EF4-FFF2-40B4-BE49-F238E27FC236}">
                <a16:creationId xmlns:a16="http://schemas.microsoft.com/office/drawing/2014/main" id="{02D7240B-8637-4983-82A0-DF478AC36795}"/>
              </a:ext>
            </a:extLst>
          </p:cNvPr>
          <p:cNvSpPr/>
          <p:nvPr/>
        </p:nvSpPr>
        <p:spPr>
          <a:xfrm>
            <a:off x="1013414" y="5594162"/>
            <a:ext cx="475954" cy="237600"/>
          </a:xfrm>
          <a:custGeom>
            <a:avLst/>
            <a:gdLst>
              <a:gd name="connsiteX0" fmla="*/ 0 w 421329"/>
              <a:gd name="connsiteY0" fmla="*/ 210665 h 421329"/>
              <a:gd name="connsiteX1" fmla="*/ 210665 w 421329"/>
              <a:gd name="connsiteY1" fmla="*/ 0 h 421329"/>
              <a:gd name="connsiteX2" fmla="*/ 421330 w 421329"/>
              <a:gd name="connsiteY2" fmla="*/ 210665 h 421329"/>
              <a:gd name="connsiteX3" fmla="*/ 210665 w 421329"/>
              <a:gd name="connsiteY3" fmla="*/ 421330 h 421329"/>
              <a:gd name="connsiteX4" fmla="*/ 0 w 421329"/>
              <a:gd name="connsiteY4" fmla="*/ 210665 h 421329"/>
              <a:gd name="connsiteX0" fmla="*/ 421330 w 512770"/>
              <a:gd name="connsiteY0" fmla="*/ 210665 h 421330"/>
              <a:gd name="connsiteX1" fmla="*/ 210665 w 512770"/>
              <a:gd name="connsiteY1" fmla="*/ 421330 h 421330"/>
              <a:gd name="connsiteX2" fmla="*/ 0 w 512770"/>
              <a:gd name="connsiteY2" fmla="*/ 210665 h 421330"/>
              <a:gd name="connsiteX3" fmla="*/ 210665 w 512770"/>
              <a:gd name="connsiteY3" fmla="*/ 0 h 421330"/>
              <a:gd name="connsiteX4" fmla="*/ 512770 w 512770"/>
              <a:gd name="connsiteY4" fmla="*/ 302105 h 421330"/>
              <a:gd name="connsiteX0" fmla="*/ 421330 w 512770"/>
              <a:gd name="connsiteY0" fmla="*/ 212088 h 422753"/>
              <a:gd name="connsiteX1" fmla="*/ 210665 w 512770"/>
              <a:gd name="connsiteY1" fmla="*/ 422753 h 422753"/>
              <a:gd name="connsiteX2" fmla="*/ 0 w 512770"/>
              <a:gd name="connsiteY2" fmla="*/ 212088 h 422753"/>
              <a:gd name="connsiteX3" fmla="*/ 210665 w 512770"/>
              <a:gd name="connsiteY3" fmla="*/ 1423 h 422753"/>
              <a:gd name="connsiteX4" fmla="*/ 512770 w 512770"/>
              <a:gd name="connsiteY4" fmla="*/ 303528 h 422753"/>
              <a:gd name="connsiteX0" fmla="*/ 421330 w 512770"/>
              <a:gd name="connsiteY0" fmla="*/ 212088 h 422753"/>
              <a:gd name="connsiteX1" fmla="*/ 210665 w 512770"/>
              <a:gd name="connsiteY1" fmla="*/ 422753 h 422753"/>
              <a:gd name="connsiteX2" fmla="*/ 0 w 512770"/>
              <a:gd name="connsiteY2" fmla="*/ 212088 h 422753"/>
              <a:gd name="connsiteX3" fmla="*/ 210665 w 512770"/>
              <a:gd name="connsiteY3" fmla="*/ 1423 h 422753"/>
              <a:gd name="connsiteX4" fmla="*/ 512770 w 512770"/>
              <a:gd name="connsiteY4" fmla="*/ 303528 h 422753"/>
              <a:gd name="connsiteX0" fmla="*/ 421330 w 421330"/>
              <a:gd name="connsiteY0" fmla="*/ 212088 h 422753"/>
              <a:gd name="connsiteX1" fmla="*/ 210665 w 421330"/>
              <a:gd name="connsiteY1" fmla="*/ 422753 h 422753"/>
              <a:gd name="connsiteX2" fmla="*/ 0 w 421330"/>
              <a:gd name="connsiteY2" fmla="*/ 212088 h 422753"/>
              <a:gd name="connsiteX3" fmla="*/ 210665 w 421330"/>
              <a:gd name="connsiteY3" fmla="*/ 1423 h 422753"/>
              <a:gd name="connsiteX0" fmla="*/ 421330 w 421330"/>
              <a:gd name="connsiteY0" fmla="*/ 0 h 210665"/>
              <a:gd name="connsiteX1" fmla="*/ 210665 w 421330"/>
              <a:gd name="connsiteY1" fmla="*/ 210665 h 210665"/>
              <a:gd name="connsiteX2" fmla="*/ 0 w 421330"/>
              <a:gd name="connsiteY2" fmla="*/ 0 h 210665"/>
              <a:gd name="connsiteX0" fmla="*/ 421330 w 421330"/>
              <a:gd name="connsiteY0" fmla="*/ 0 h 210665"/>
              <a:gd name="connsiteX1" fmla="*/ 210665 w 421330"/>
              <a:gd name="connsiteY1" fmla="*/ 210665 h 210665"/>
              <a:gd name="connsiteX2" fmla="*/ 0 w 421330"/>
              <a:gd name="connsiteY2" fmla="*/ 0 h 210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21330" h="210665">
                <a:moveTo>
                  <a:pt x="421330" y="0"/>
                </a:moveTo>
                <a:cubicBezTo>
                  <a:pt x="421330" y="116347"/>
                  <a:pt x="326130" y="210665"/>
                  <a:pt x="210665" y="210665"/>
                </a:cubicBezTo>
                <a:cubicBezTo>
                  <a:pt x="95200" y="210665"/>
                  <a:pt x="0" y="116347"/>
                  <a:pt x="0" y="0"/>
                </a:cubicBezTo>
              </a:path>
            </a:pathLst>
          </a:custGeom>
          <a:solidFill>
            <a:schemeClr val="bg1"/>
          </a:solidFill>
          <a:ln w="127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75282D6-1F46-4A3C-9B8E-D2CCCEFDF9A8}"/>
              </a:ext>
            </a:extLst>
          </p:cNvPr>
          <p:cNvSpPr/>
          <p:nvPr/>
        </p:nvSpPr>
        <p:spPr>
          <a:xfrm>
            <a:off x="1105656" y="5397813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="1" dirty="0">
                <a:solidFill>
                  <a:srgbClr val="7030A0"/>
                </a:solidFill>
                <a:latin typeface="Calibri" panose="020F0502020204030204"/>
              </a:rPr>
              <a:t>4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43AC7900-D891-4C7C-8A42-6F3C82032FEC}"/>
              </a:ext>
            </a:extLst>
          </p:cNvPr>
          <p:cNvSpPr/>
          <p:nvPr/>
        </p:nvSpPr>
        <p:spPr>
          <a:xfrm>
            <a:off x="251087" y="5174030"/>
            <a:ext cx="2007453" cy="3886198"/>
          </a:xfrm>
          <a:prstGeom prst="roundRect">
            <a:avLst>
              <a:gd name="adj" fmla="val 4876"/>
            </a:avLst>
          </a:prstGeom>
          <a:noFill/>
          <a:ln w="28575" cmpd="dbl">
            <a:solidFill>
              <a:srgbClr val="7030A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ZoneTexte 136">
            <a:extLst>
              <a:ext uri="{FF2B5EF4-FFF2-40B4-BE49-F238E27FC236}">
                <a16:creationId xmlns:a16="http://schemas.microsoft.com/office/drawing/2014/main" id="{61B4D672-F671-4B5C-A6D8-7B00CD43A15E}"/>
              </a:ext>
            </a:extLst>
          </p:cNvPr>
          <p:cNvSpPr txBox="1"/>
          <p:nvPr/>
        </p:nvSpPr>
        <p:spPr>
          <a:xfrm flipH="1">
            <a:off x="173101" y="5184116"/>
            <a:ext cx="21565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SÉCURITÉ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F87934F9-5B58-4271-A68D-23714897DE03}"/>
              </a:ext>
            </a:extLst>
          </p:cNvPr>
          <p:cNvCxnSpPr>
            <a:cxnSpLocks/>
          </p:cNvCxnSpPr>
          <p:nvPr/>
        </p:nvCxnSpPr>
        <p:spPr>
          <a:xfrm>
            <a:off x="1489367" y="5593752"/>
            <a:ext cx="750578" cy="0"/>
          </a:xfrm>
          <a:prstGeom prst="line">
            <a:avLst/>
          </a:prstGeom>
          <a:ln w="12700" cap="sq" cmpd="sng">
            <a:solidFill>
              <a:srgbClr val="7030A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ZoneTexte 64">
            <a:extLst>
              <a:ext uri="{FF2B5EF4-FFF2-40B4-BE49-F238E27FC236}">
                <a16:creationId xmlns:a16="http://schemas.microsoft.com/office/drawing/2014/main" id="{1726D845-7756-47A8-A5D3-C5EC3CB8B0A8}"/>
              </a:ext>
            </a:extLst>
          </p:cNvPr>
          <p:cNvSpPr txBox="1"/>
          <p:nvPr/>
        </p:nvSpPr>
        <p:spPr>
          <a:xfrm>
            <a:off x="4678636" y="5804675"/>
            <a:ext cx="1967245" cy="6170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spcBef>
                <a:spcPts val="200"/>
              </a:spcBef>
            </a:pPr>
            <a:endParaRPr lang="fr-FR" sz="900" dirty="0">
              <a:solidFill>
                <a:srgbClr val="7030A0"/>
              </a:solidFill>
            </a:endParaRPr>
          </a:p>
        </p:txBody>
      </p:sp>
      <p:sp>
        <p:nvSpPr>
          <p:cNvPr id="28" name="Rectangle : coins arrondis 27">
            <a:extLst>
              <a:ext uri="{FF2B5EF4-FFF2-40B4-BE49-F238E27FC236}">
                <a16:creationId xmlns:a16="http://schemas.microsoft.com/office/drawing/2014/main" id="{63831074-F530-43BD-B39E-107CA35EEF76}"/>
              </a:ext>
            </a:extLst>
          </p:cNvPr>
          <p:cNvSpPr/>
          <p:nvPr/>
        </p:nvSpPr>
        <p:spPr>
          <a:xfrm>
            <a:off x="181118" y="884653"/>
            <a:ext cx="2166109" cy="4068000"/>
          </a:xfrm>
          <a:prstGeom prst="roundRect">
            <a:avLst>
              <a:gd name="adj" fmla="val 6958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982D046F-9185-4812-B229-7139BAF22282}"/>
              </a:ext>
            </a:extLst>
          </p:cNvPr>
          <p:cNvCxnSpPr>
            <a:cxnSpLocks/>
            <a:endCxn id="30" idx="2"/>
          </p:cNvCxnSpPr>
          <p:nvPr/>
        </p:nvCxnSpPr>
        <p:spPr>
          <a:xfrm flipV="1">
            <a:off x="280717" y="1395685"/>
            <a:ext cx="740713" cy="2"/>
          </a:xfrm>
          <a:prstGeom prst="line">
            <a:avLst/>
          </a:prstGeom>
          <a:ln w="12700" cap="sq" cmpd="sng">
            <a:solidFill>
              <a:srgbClr val="7030A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Ellipse 28">
            <a:extLst>
              <a:ext uri="{FF2B5EF4-FFF2-40B4-BE49-F238E27FC236}">
                <a16:creationId xmlns:a16="http://schemas.microsoft.com/office/drawing/2014/main" id="{B2EDB73C-AFE1-4F30-9310-6518D24004BA}"/>
              </a:ext>
            </a:extLst>
          </p:cNvPr>
          <p:cNvSpPr/>
          <p:nvPr/>
        </p:nvSpPr>
        <p:spPr>
          <a:xfrm>
            <a:off x="1021430" y="1395685"/>
            <a:ext cx="475954" cy="237600"/>
          </a:xfrm>
          <a:custGeom>
            <a:avLst/>
            <a:gdLst>
              <a:gd name="connsiteX0" fmla="*/ 0 w 421329"/>
              <a:gd name="connsiteY0" fmla="*/ 210665 h 421329"/>
              <a:gd name="connsiteX1" fmla="*/ 210665 w 421329"/>
              <a:gd name="connsiteY1" fmla="*/ 0 h 421329"/>
              <a:gd name="connsiteX2" fmla="*/ 421330 w 421329"/>
              <a:gd name="connsiteY2" fmla="*/ 210665 h 421329"/>
              <a:gd name="connsiteX3" fmla="*/ 210665 w 421329"/>
              <a:gd name="connsiteY3" fmla="*/ 421330 h 421329"/>
              <a:gd name="connsiteX4" fmla="*/ 0 w 421329"/>
              <a:gd name="connsiteY4" fmla="*/ 210665 h 421329"/>
              <a:gd name="connsiteX0" fmla="*/ 421330 w 512770"/>
              <a:gd name="connsiteY0" fmla="*/ 210665 h 421330"/>
              <a:gd name="connsiteX1" fmla="*/ 210665 w 512770"/>
              <a:gd name="connsiteY1" fmla="*/ 421330 h 421330"/>
              <a:gd name="connsiteX2" fmla="*/ 0 w 512770"/>
              <a:gd name="connsiteY2" fmla="*/ 210665 h 421330"/>
              <a:gd name="connsiteX3" fmla="*/ 210665 w 512770"/>
              <a:gd name="connsiteY3" fmla="*/ 0 h 421330"/>
              <a:gd name="connsiteX4" fmla="*/ 512770 w 512770"/>
              <a:gd name="connsiteY4" fmla="*/ 302105 h 421330"/>
              <a:gd name="connsiteX0" fmla="*/ 421330 w 512770"/>
              <a:gd name="connsiteY0" fmla="*/ 212088 h 422753"/>
              <a:gd name="connsiteX1" fmla="*/ 210665 w 512770"/>
              <a:gd name="connsiteY1" fmla="*/ 422753 h 422753"/>
              <a:gd name="connsiteX2" fmla="*/ 0 w 512770"/>
              <a:gd name="connsiteY2" fmla="*/ 212088 h 422753"/>
              <a:gd name="connsiteX3" fmla="*/ 210665 w 512770"/>
              <a:gd name="connsiteY3" fmla="*/ 1423 h 422753"/>
              <a:gd name="connsiteX4" fmla="*/ 512770 w 512770"/>
              <a:gd name="connsiteY4" fmla="*/ 303528 h 422753"/>
              <a:gd name="connsiteX0" fmla="*/ 421330 w 512770"/>
              <a:gd name="connsiteY0" fmla="*/ 212088 h 422753"/>
              <a:gd name="connsiteX1" fmla="*/ 210665 w 512770"/>
              <a:gd name="connsiteY1" fmla="*/ 422753 h 422753"/>
              <a:gd name="connsiteX2" fmla="*/ 0 w 512770"/>
              <a:gd name="connsiteY2" fmla="*/ 212088 h 422753"/>
              <a:gd name="connsiteX3" fmla="*/ 210665 w 512770"/>
              <a:gd name="connsiteY3" fmla="*/ 1423 h 422753"/>
              <a:gd name="connsiteX4" fmla="*/ 512770 w 512770"/>
              <a:gd name="connsiteY4" fmla="*/ 303528 h 422753"/>
              <a:gd name="connsiteX0" fmla="*/ 421330 w 421330"/>
              <a:gd name="connsiteY0" fmla="*/ 212088 h 422753"/>
              <a:gd name="connsiteX1" fmla="*/ 210665 w 421330"/>
              <a:gd name="connsiteY1" fmla="*/ 422753 h 422753"/>
              <a:gd name="connsiteX2" fmla="*/ 0 w 421330"/>
              <a:gd name="connsiteY2" fmla="*/ 212088 h 422753"/>
              <a:gd name="connsiteX3" fmla="*/ 210665 w 421330"/>
              <a:gd name="connsiteY3" fmla="*/ 1423 h 422753"/>
              <a:gd name="connsiteX0" fmla="*/ 421330 w 421330"/>
              <a:gd name="connsiteY0" fmla="*/ 0 h 210665"/>
              <a:gd name="connsiteX1" fmla="*/ 210665 w 421330"/>
              <a:gd name="connsiteY1" fmla="*/ 210665 h 210665"/>
              <a:gd name="connsiteX2" fmla="*/ 0 w 421330"/>
              <a:gd name="connsiteY2" fmla="*/ 0 h 210665"/>
              <a:gd name="connsiteX0" fmla="*/ 421330 w 421330"/>
              <a:gd name="connsiteY0" fmla="*/ 0 h 210665"/>
              <a:gd name="connsiteX1" fmla="*/ 210665 w 421330"/>
              <a:gd name="connsiteY1" fmla="*/ 210665 h 210665"/>
              <a:gd name="connsiteX2" fmla="*/ 0 w 421330"/>
              <a:gd name="connsiteY2" fmla="*/ 0 h 210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21330" h="210665">
                <a:moveTo>
                  <a:pt x="421330" y="0"/>
                </a:moveTo>
                <a:cubicBezTo>
                  <a:pt x="421330" y="116347"/>
                  <a:pt x="326130" y="210665"/>
                  <a:pt x="210665" y="210665"/>
                </a:cubicBezTo>
                <a:cubicBezTo>
                  <a:pt x="95200" y="210665"/>
                  <a:pt x="0" y="116347"/>
                  <a:pt x="0" y="0"/>
                </a:cubicBezTo>
              </a:path>
            </a:pathLst>
          </a:custGeom>
          <a:solidFill>
            <a:schemeClr val="bg1"/>
          </a:solidFill>
          <a:ln w="127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9B20724-F496-4F54-B63C-1BDBBF7ECE85}"/>
              </a:ext>
            </a:extLst>
          </p:cNvPr>
          <p:cNvSpPr/>
          <p:nvPr/>
        </p:nvSpPr>
        <p:spPr>
          <a:xfrm>
            <a:off x="1113672" y="1199336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="1" dirty="0">
                <a:solidFill>
                  <a:srgbClr val="7030A0"/>
                </a:solidFill>
                <a:latin typeface="Calibri" panose="020F0502020204030204"/>
              </a:rPr>
              <a:t>2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Rectangle : coins arrondis 31">
            <a:extLst>
              <a:ext uri="{FF2B5EF4-FFF2-40B4-BE49-F238E27FC236}">
                <a16:creationId xmlns:a16="http://schemas.microsoft.com/office/drawing/2014/main" id="{851591D8-E4A7-42CA-8CDE-EFAB316A371C}"/>
              </a:ext>
            </a:extLst>
          </p:cNvPr>
          <p:cNvSpPr/>
          <p:nvPr/>
        </p:nvSpPr>
        <p:spPr>
          <a:xfrm>
            <a:off x="259103" y="975553"/>
            <a:ext cx="2007453" cy="3886198"/>
          </a:xfrm>
          <a:prstGeom prst="roundRect">
            <a:avLst>
              <a:gd name="adj" fmla="val 4876"/>
            </a:avLst>
          </a:prstGeom>
          <a:noFill/>
          <a:ln w="28575" cmpd="dbl">
            <a:solidFill>
              <a:srgbClr val="7030A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ZoneTexte 76">
            <a:extLst>
              <a:ext uri="{FF2B5EF4-FFF2-40B4-BE49-F238E27FC236}">
                <a16:creationId xmlns:a16="http://schemas.microsoft.com/office/drawing/2014/main" id="{F44955D2-C278-4FF7-9A5E-48407BFFD391}"/>
              </a:ext>
            </a:extLst>
          </p:cNvPr>
          <p:cNvSpPr txBox="1"/>
          <p:nvPr/>
        </p:nvSpPr>
        <p:spPr>
          <a:xfrm flipH="1">
            <a:off x="181117" y="985639"/>
            <a:ext cx="21565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SÉCURITÉ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7184B557-7F9B-4CDF-958A-6A9A31D5B347}"/>
              </a:ext>
            </a:extLst>
          </p:cNvPr>
          <p:cNvCxnSpPr>
            <a:cxnSpLocks/>
          </p:cNvCxnSpPr>
          <p:nvPr/>
        </p:nvCxnSpPr>
        <p:spPr>
          <a:xfrm>
            <a:off x="1497383" y="1395275"/>
            <a:ext cx="750578" cy="0"/>
          </a:xfrm>
          <a:prstGeom prst="line">
            <a:avLst/>
          </a:prstGeom>
          <a:ln w="12700" cap="sq" cmpd="sng">
            <a:solidFill>
              <a:srgbClr val="7030A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e 34">
            <a:extLst>
              <a:ext uri="{FF2B5EF4-FFF2-40B4-BE49-F238E27FC236}">
                <a16:creationId xmlns:a16="http://schemas.microsoft.com/office/drawing/2014/main" id="{A2A6ABBA-65EE-44AE-976D-BCD97935C07C}"/>
              </a:ext>
            </a:extLst>
          </p:cNvPr>
          <p:cNvGrpSpPr/>
          <p:nvPr/>
        </p:nvGrpSpPr>
        <p:grpSpPr>
          <a:xfrm>
            <a:off x="2450202" y="872104"/>
            <a:ext cx="2166110" cy="4068000"/>
            <a:chOff x="181305" y="4971019"/>
            <a:chExt cx="2166110" cy="4068000"/>
          </a:xfrm>
        </p:grpSpPr>
        <p:sp>
          <p:nvSpPr>
            <p:cNvPr id="44" name="Rectangle : coins arrondis 43">
              <a:extLst>
                <a:ext uri="{FF2B5EF4-FFF2-40B4-BE49-F238E27FC236}">
                  <a16:creationId xmlns:a16="http://schemas.microsoft.com/office/drawing/2014/main" id="{F775954D-2F75-4189-A38E-15069B7AC428}"/>
                </a:ext>
              </a:extLst>
            </p:cNvPr>
            <p:cNvSpPr/>
            <p:nvPr/>
          </p:nvSpPr>
          <p:spPr>
            <a:xfrm>
              <a:off x="181306" y="4971019"/>
              <a:ext cx="2166109" cy="4068000"/>
            </a:xfrm>
            <a:prstGeom prst="roundRect">
              <a:avLst>
                <a:gd name="adj" fmla="val 6958"/>
              </a:avLst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cxnSp>
          <p:nvCxnSpPr>
            <p:cNvPr id="45" name="Connecteur droit 44">
              <a:extLst>
                <a:ext uri="{FF2B5EF4-FFF2-40B4-BE49-F238E27FC236}">
                  <a16:creationId xmlns:a16="http://schemas.microsoft.com/office/drawing/2014/main" id="{B525D7BC-E703-48DA-BBA7-0CC7DDC74C65}"/>
                </a:ext>
              </a:extLst>
            </p:cNvPr>
            <p:cNvCxnSpPr>
              <a:cxnSpLocks/>
              <a:endCxn id="46" idx="2"/>
            </p:cNvCxnSpPr>
            <p:nvPr/>
          </p:nvCxnSpPr>
          <p:spPr>
            <a:xfrm flipV="1">
              <a:off x="280905" y="5482051"/>
              <a:ext cx="740713" cy="2"/>
            </a:xfrm>
            <a:prstGeom prst="line">
              <a:avLst/>
            </a:prstGeom>
            <a:ln w="12700" cap="sq" cmpd="sng">
              <a:solidFill>
                <a:srgbClr val="7030A0"/>
              </a:solidFill>
              <a:beve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Ellipse 28">
              <a:extLst>
                <a:ext uri="{FF2B5EF4-FFF2-40B4-BE49-F238E27FC236}">
                  <a16:creationId xmlns:a16="http://schemas.microsoft.com/office/drawing/2014/main" id="{2764E094-5FF0-49DD-8449-38D1B76BFF44}"/>
                </a:ext>
              </a:extLst>
            </p:cNvPr>
            <p:cNvSpPr/>
            <p:nvPr/>
          </p:nvSpPr>
          <p:spPr>
            <a:xfrm>
              <a:off x="1021618" y="5482051"/>
              <a:ext cx="475954" cy="237600"/>
            </a:xfrm>
            <a:custGeom>
              <a:avLst/>
              <a:gdLst>
                <a:gd name="connsiteX0" fmla="*/ 0 w 421329"/>
                <a:gd name="connsiteY0" fmla="*/ 210665 h 421329"/>
                <a:gd name="connsiteX1" fmla="*/ 210665 w 421329"/>
                <a:gd name="connsiteY1" fmla="*/ 0 h 421329"/>
                <a:gd name="connsiteX2" fmla="*/ 421330 w 421329"/>
                <a:gd name="connsiteY2" fmla="*/ 210665 h 421329"/>
                <a:gd name="connsiteX3" fmla="*/ 210665 w 421329"/>
                <a:gd name="connsiteY3" fmla="*/ 421330 h 421329"/>
                <a:gd name="connsiteX4" fmla="*/ 0 w 421329"/>
                <a:gd name="connsiteY4" fmla="*/ 210665 h 421329"/>
                <a:gd name="connsiteX0" fmla="*/ 421330 w 512770"/>
                <a:gd name="connsiteY0" fmla="*/ 210665 h 421330"/>
                <a:gd name="connsiteX1" fmla="*/ 210665 w 512770"/>
                <a:gd name="connsiteY1" fmla="*/ 421330 h 421330"/>
                <a:gd name="connsiteX2" fmla="*/ 0 w 512770"/>
                <a:gd name="connsiteY2" fmla="*/ 210665 h 421330"/>
                <a:gd name="connsiteX3" fmla="*/ 210665 w 512770"/>
                <a:gd name="connsiteY3" fmla="*/ 0 h 421330"/>
                <a:gd name="connsiteX4" fmla="*/ 512770 w 512770"/>
                <a:gd name="connsiteY4" fmla="*/ 302105 h 421330"/>
                <a:gd name="connsiteX0" fmla="*/ 421330 w 512770"/>
                <a:gd name="connsiteY0" fmla="*/ 212088 h 422753"/>
                <a:gd name="connsiteX1" fmla="*/ 210665 w 512770"/>
                <a:gd name="connsiteY1" fmla="*/ 422753 h 422753"/>
                <a:gd name="connsiteX2" fmla="*/ 0 w 512770"/>
                <a:gd name="connsiteY2" fmla="*/ 212088 h 422753"/>
                <a:gd name="connsiteX3" fmla="*/ 210665 w 512770"/>
                <a:gd name="connsiteY3" fmla="*/ 1423 h 422753"/>
                <a:gd name="connsiteX4" fmla="*/ 512770 w 512770"/>
                <a:gd name="connsiteY4" fmla="*/ 303528 h 422753"/>
                <a:gd name="connsiteX0" fmla="*/ 421330 w 512770"/>
                <a:gd name="connsiteY0" fmla="*/ 212088 h 422753"/>
                <a:gd name="connsiteX1" fmla="*/ 210665 w 512770"/>
                <a:gd name="connsiteY1" fmla="*/ 422753 h 422753"/>
                <a:gd name="connsiteX2" fmla="*/ 0 w 512770"/>
                <a:gd name="connsiteY2" fmla="*/ 212088 h 422753"/>
                <a:gd name="connsiteX3" fmla="*/ 210665 w 512770"/>
                <a:gd name="connsiteY3" fmla="*/ 1423 h 422753"/>
                <a:gd name="connsiteX4" fmla="*/ 512770 w 512770"/>
                <a:gd name="connsiteY4" fmla="*/ 303528 h 422753"/>
                <a:gd name="connsiteX0" fmla="*/ 421330 w 421330"/>
                <a:gd name="connsiteY0" fmla="*/ 212088 h 422753"/>
                <a:gd name="connsiteX1" fmla="*/ 210665 w 421330"/>
                <a:gd name="connsiteY1" fmla="*/ 422753 h 422753"/>
                <a:gd name="connsiteX2" fmla="*/ 0 w 421330"/>
                <a:gd name="connsiteY2" fmla="*/ 212088 h 422753"/>
                <a:gd name="connsiteX3" fmla="*/ 210665 w 421330"/>
                <a:gd name="connsiteY3" fmla="*/ 1423 h 422753"/>
                <a:gd name="connsiteX0" fmla="*/ 421330 w 421330"/>
                <a:gd name="connsiteY0" fmla="*/ 0 h 210665"/>
                <a:gd name="connsiteX1" fmla="*/ 210665 w 421330"/>
                <a:gd name="connsiteY1" fmla="*/ 210665 h 210665"/>
                <a:gd name="connsiteX2" fmla="*/ 0 w 421330"/>
                <a:gd name="connsiteY2" fmla="*/ 0 h 210665"/>
                <a:gd name="connsiteX0" fmla="*/ 421330 w 421330"/>
                <a:gd name="connsiteY0" fmla="*/ 0 h 210665"/>
                <a:gd name="connsiteX1" fmla="*/ 210665 w 421330"/>
                <a:gd name="connsiteY1" fmla="*/ 210665 h 210665"/>
                <a:gd name="connsiteX2" fmla="*/ 0 w 421330"/>
                <a:gd name="connsiteY2" fmla="*/ 0 h 2106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1330" h="210665">
                  <a:moveTo>
                    <a:pt x="421330" y="0"/>
                  </a:moveTo>
                  <a:cubicBezTo>
                    <a:pt x="421330" y="116347"/>
                    <a:pt x="326130" y="210665"/>
                    <a:pt x="210665" y="210665"/>
                  </a:cubicBezTo>
                  <a:cubicBezTo>
                    <a:pt x="95200" y="210665"/>
                    <a:pt x="0" y="116347"/>
                    <a:pt x="0" y="0"/>
                  </a:cubicBezTo>
                </a:path>
              </a:pathLst>
            </a:custGeom>
            <a:solidFill>
              <a:schemeClr val="bg1"/>
            </a:solidFill>
            <a:ln w="127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BE0D757E-EFF5-4226-9A0E-9E23C2C2D6AA}"/>
                </a:ext>
              </a:extLst>
            </p:cNvPr>
            <p:cNvSpPr/>
            <p:nvPr/>
          </p:nvSpPr>
          <p:spPr>
            <a:xfrm>
              <a:off x="1113860" y="5286171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fr-FR" b="1" dirty="0">
                  <a:solidFill>
                    <a:srgbClr val="7030A0"/>
                  </a:solidFill>
                  <a:latin typeface="Calibri" panose="020F0502020204030204"/>
                </a:rPr>
                <a:t>3</a:t>
              </a: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 : coins arrondis 47">
              <a:extLst>
                <a:ext uri="{FF2B5EF4-FFF2-40B4-BE49-F238E27FC236}">
                  <a16:creationId xmlns:a16="http://schemas.microsoft.com/office/drawing/2014/main" id="{A59ED50A-89E3-40C3-B987-9D6E53299874}"/>
                </a:ext>
              </a:extLst>
            </p:cNvPr>
            <p:cNvSpPr/>
            <p:nvPr/>
          </p:nvSpPr>
          <p:spPr>
            <a:xfrm>
              <a:off x="259291" y="5061919"/>
              <a:ext cx="2007453" cy="3886198"/>
            </a:xfrm>
            <a:prstGeom prst="roundRect">
              <a:avLst>
                <a:gd name="adj" fmla="val 4876"/>
              </a:avLst>
            </a:prstGeom>
            <a:noFill/>
            <a:ln w="28575" cmpd="dbl">
              <a:solidFill>
                <a:srgbClr val="7030A0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ZoneTexte 84">
              <a:extLst>
                <a:ext uri="{FF2B5EF4-FFF2-40B4-BE49-F238E27FC236}">
                  <a16:creationId xmlns:a16="http://schemas.microsoft.com/office/drawing/2014/main" id="{2211F7D8-41AB-470C-B1CC-8C42722FA901}"/>
                </a:ext>
              </a:extLst>
            </p:cNvPr>
            <p:cNvSpPr txBox="1"/>
            <p:nvPr/>
          </p:nvSpPr>
          <p:spPr>
            <a:xfrm flipH="1">
              <a:off x="181305" y="5072005"/>
              <a:ext cx="215657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SÉCURITÉ</a:t>
              </a:r>
              <a:r>
                <a:rPr kumimoji="0" lang="fr-FR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</a:p>
          </p:txBody>
        </p:sp>
        <p:cxnSp>
          <p:nvCxnSpPr>
            <p:cNvPr id="50" name="Connecteur droit 49">
              <a:extLst>
                <a:ext uri="{FF2B5EF4-FFF2-40B4-BE49-F238E27FC236}">
                  <a16:creationId xmlns:a16="http://schemas.microsoft.com/office/drawing/2014/main" id="{0E2310CF-9C3F-4390-B051-D419969F45D8}"/>
                </a:ext>
              </a:extLst>
            </p:cNvPr>
            <p:cNvCxnSpPr>
              <a:cxnSpLocks/>
            </p:cNvCxnSpPr>
            <p:nvPr/>
          </p:nvCxnSpPr>
          <p:spPr>
            <a:xfrm>
              <a:off x="1497571" y="5481641"/>
              <a:ext cx="750578" cy="0"/>
            </a:xfrm>
            <a:prstGeom prst="line">
              <a:avLst/>
            </a:prstGeom>
            <a:ln w="12700" cap="sq" cmpd="sng">
              <a:solidFill>
                <a:srgbClr val="7030A0"/>
              </a:solidFill>
              <a:beve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ZoneTexte 87">
            <a:extLst>
              <a:ext uri="{FF2B5EF4-FFF2-40B4-BE49-F238E27FC236}">
                <a16:creationId xmlns:a16="http://schemas.microsoft.com/office/drawing/2014/main" id="{B39C1A0F-8112-47BD-9ADD-74D22349BDB6}"/>
              </a:ext>
            </a:extLst>
          </p:cNvPr>
          <p:cNvSpPr txBox="1"/>
          <p:nvPr/>
        </p:nvSpPr>
        <p:spPr>
          <a:xfrm>
            <a:off x="268187" y="1724185"/>
            <a:ext cx="196724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spcBef>
                <a:spcPts val="200"/>
              </a:spcBef>
            </a:pPr>
            <a:endParaRPr lang="fr-FR" sz="900" dirty="0">
              <a:solidFill>
                <a:srgbClr val="7030A0"/>
              </a:solidFill>
            </a:endParaRP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01FF2F57-C0B4-DFC0-9BB3-82C5786605B7}"/>
              </a:ext>
            </a:extLst>
          </p:cNvPr>
          <p:cNvGrpSpPr/>
          <p:nvPr/>
        </p:nvGrpSpPr>
        <p:grpSpPr>
          <a:xfrm>
            <a:off x="277897" y="1731787"/>
            <a:ext cx="1996162" cy="2822952"/>
            <a:chOff x="251987" y="1716716"/>
            <a:chExt cx="1996162" cy="1056023"/>
          </a:xfrm>
        </p:grpSpPr>
        <p:sp>
          <p:nvSpPr>
            <p:cNvPr id="19" name="ZoneTexte 64">
              <a:extLst>
                <a:ext uri="{FF2B5EF4-FFF2-40B4-BE49-F238E27FC236}">
                  <a16:creationId xmlns:a16="http://schemas.microsoft.com/office/drawing/2014/main" id="{3F6E4F5B-11B7-EBC8-CFC2-54D427F3A9DB}"/>
                </a:ext>
              </a:extLst>
            </p:cNvPr>
            <p:cNvSpPr txBox="1"/>
            <p:nvPr/>
          </p:nvSpPr>
          <p:spPr>
            <a:xfrm>
              <a:off x="280904" y="1717705"/>
              <a:ext cx="1967245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just">
                <a:spcBef>
                  <a:spcPts val="200"/>
                </a:spcBef>
              </a:pPr>
              <a:endParaRPr lang="fr-FR" sz="900" dirty="0">
                <a:solidFill>
                  <a:srgbClr val="7030A0"/>
                </a:solidFill>
              </a:endParaRPr>
            </a:p>
          </p:txBody>
        </p:sp>
        <p:sp>
          <p:nvSpPr>
            <p:cNvPr id="24" name="ZoneTexte 65">
              <a:extLst>
                <a:ext uri="{FF2B5EF4-FFF2-40B4-BE49-F238E27FC236}">
                  <a16:creationId xmlns:a16="http://schemas.microsoft.com/office/drawing/2014/main" id="{6EFE4200-65F6-7025-6F48-195D7B95C132}"/>
                </a:ext>
              </a:extLst>
            </p:cNvPr>
            <p:cNvSpPr txBox="1"/>
            <p:nvPr/>
          </p:nvSpPr>
          <p:spPr>
            <a:xfrm>
              <a:off x="251987" y="1716716"/>
              <a:ext cx="1858501" cy="10560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fr-FR" sz="1400" b="1" kern="200" spc="-80" dirty="0">
                  <a:solidFill>
                    <a:srgbClr val="7030A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Ne pas manger ni boire lors de l’utilisation de </a:t>
              </a:r>
              <a:br>
                <a:rPr lang="fr-FR" sz="1400" b="1" kern="200" spc="-80" dirty="0">
                  <a:solidFill>
                    <a:srgbClr val="7030A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</a:br>
              <a:r>
                <a:rPr lang="fr-FR" sz="1400" b="1" kern="200" spc="-80" dirty="0">
                  <a:solidFill>
                    <a:srgbClr val="7030A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la machine</a:t>
              </a:r>
            </a:p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fr-FR" sz="1400" b="1" kern="200" spc="-80" dirty="0">
                  <a:solidFill>
                    <a:srgbClr val="7030A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Le rangement des accessoires doit être effectué par un agent formé.</a:t>
              </a:r>
            </a:p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fr-FR" sz="1400" b="1" kern="200" spc="-80" dirty="0">
                  <a:solidFill>
                    <a:srgbClr val="7030A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Port des gants adaptés </a:t>
              </a:r>
              <a:br>
                <a:rPr lang="fr-FR" sz="1400" b="1" kern="200" spc="-80" dirty="0">
                  <a:solidFill>
                    <a:srgbClr val="7030A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</a:br>
              <a:r>
                <a:rPr lang="fr-FR" sz="1400" b="1" kern="200" spc="-80" dirty="0">
                  <a:solidFill>
                    <a:srgbClr val="7030A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à la tâche (décollement de l’objet à l’aide d’une spatule).</a:t>
              </a:r>
            </a:p>
          </p:txBody>
        </p:sp>
      </p:grpSp>
      <p:grpSp>
        <p:nvGrpSpPr>
          <p:cNvPr id="25" name="Groupe 24">
            <a:extLst>
              <a:ext uri="{FF2B5EF4-FFF2-40B4-BE49-F238E27FC236}">
                <a16:creationId xmlns:a16="http://schemas.microsoft.com/office/drawing/2014/main" id="{7B3B9B47-792A-9127-01C4-6FBDDC0F0B2B}"/>
              </a:ext>
            </a:extLst>
          </p:cNvPr>
          <p:cNvGrpSpPr/>
          <p:nvPr/>
        </p:nvGrpSpPr>
        <p:grpSpPr>
          <a:xfrm>
            <a:off x="2549802" y="1745644"/>
            <a:ext cx="1996162" cy="2156745"/>
            <a:chOff x="251987" y="1716716"/>
            <a:chExt cx="1996162" cy="806805"/>
          </a:xfrm>
        </p:grpSpPr>
        <p:sp>
          <p:nvSpPr>
            <p:cNvPr id="26" name="ZoneTexte 64">
              <a:extLst>
                <a:ext uri="{FF2B5EF4-FFF2-40B4-BE49-F238E27FC236}">
                  <a16:creationId xmlns:a16="http://schemas.microsoft.com/office/drawing/2014/main" id="{CD621706-3834-82A4-6281-6A1529F2D2F6}"/>
                </a:ext>
              </a:extLst>
            </p:cNvPr>
            <p:cNvSpPr txBox="1"/>
            <p:nvPr/>
          </p:nvSpPr>
          <p:spPr>
            <a:xfrm>
              <a:off x="280904" y="1717705"/>
              <a:ext cx="1967245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just">
                <a:spcBef>
                  <a:spcPts val="200"/>
                </a:spcBef>
              </a:pPr>
              <a:endParaRPr lang="fr-FR" sz="900" dirty="0">
                <a:solidFill>
                  <a:srgbClr val="7030A0"/>
                </a:solidFill>
              </a:endParaRPr>
            </a:p>
          </p:txBody>
        </p:sp>
        <p:sp>
          <p:nvSpPr>
            <p:cNvPr id="27" name="ZoneTexte 65">
              <a:extLst>
                <a:ext uri="{FF2B5EF4-FFF2-40B4-BE49-F238E27FC236}">
                  <a16:creationId xmlns:a16="http://schemas.microsoft.com/office/drawing/2014/main" id="{AB828F49-1283-7880-A2A5-89B056CCE63F}"/>
                </a:ext>
              </a:extLst>
            </p:cNvPr>
            <p:cNvSpPr txBox="1"/>
            <p:nvPr/>
          </p:nvSpPr>
          <p:spPr>
            <a:xfrm>
              <a:off x="251987" y="1716716"/>
              <a:ext cx="1858501" cy="8068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fr-FR" sz="1400" b="1" kern="100" spc="-90" dirty="0">
                  <a:solidFill>
                    <a:srgbClr val="7030A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Dispositif ou moyen destiné à être porté ou être tenu par une personne en vue de </a:t>
              </a:r>
              <a:br>
                <a:rPr lang="fr-FR" sz="1400" b="1" kern="100" spc="-90" dirty="0">
                  <a:solidFill>
                    <a:srgbClr val="7030A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</a:br>
              <a:r>
                <a:rPr lang="fr-FR" sz="1400" b="1" kern="100" spc="-90" dirty="0">
                  <a:solidFill>
                    <a:srgbClr val="7030A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la protéger contre un </a:t>
              </a:r>
              <a:br>
                <a:rPr lang="fr-FR" sz="1400" b="1" kern="100" spc="-90" dirty="0">
                  <a:solidFill>
                    <a:srgbClr val="7030A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</a:br>
              <a:r>
                <a:rPr lang="fr-FR" sz="1400" b="1" kern="100" spc="-90" dirty="0">
                  <a:solidFill>
                    <a:srgbClr val="7030A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ou plusieurs risques susceptibles de menacer sa santé ainsi que sa sécurité.</a:t>
              </a:r>
            </a:p>
          </p:txBody>
        </p:sp>
      </p:grpSp>
      <p:grpSp>
        <p:nvGrpSpPr>
          <p:cNvPr id="38" name="Groupe 37">
            <a:extLst>
              <a:ext uri="{FF2B5EF4-FFF2-40B4-BE49-F238E27FC236}">
                <a16:creationId xmlns:a16="http://schemas.microsoft.com/office/drawing/2014/main" id="{639C9643-A858-6AA2-FA85-D1E3F2A1EF0A}"/>
              </a:ext>
            </a:extLst>
          </p:cNvPr>
          <p:cNvGrpSpPr/>
          <p:nvPr/>
        </p:nvGrpSpPr>
        <p:grpSpPr>
          <a:xfrm>
            <a:off x="277897" y="5869005"/>
            <a:ext cx="1996162" cy="3180552"/>
            <a:chOff x="251987" y="1716716"/>
            <a:chExt cx="1996162" cy="1137344"/>
          </a:xfrm>
        </p:grpSpPr>
        <p:sp>
          <p:nvSpPr>
            <p:cNvPr id="39" name="ZoneTexte 64">
              <a:extLst>
                <a:ext uri="{FF2B5EF4-FFF2-40B4-BE49-F238E27FC236}">
                  <a16:creationId xmlns:a16="http://schemas.microsoft.com/office/drawing/2014/main" id="{CDEB1301-193A-2E1C-0BF2-E2FAF471CC4A}"/>
                </a:ext>
              </a:extLst>
            </p:cNvPr>
            <p:cNvSpPr txBox="1"/>
            <p:nvPr/>
          </p:nvSpPr>
          <p:spPr>
            <a:xfrm>
              <a:off x="280904" y="1717705"/>
              <a:ext cx="1967245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just">
                <a:spcBef>
                  <a:spcPts val="200"/>
                </a:spcBef>
              </a:pPr>
              <a:endParaRPr lang="fr-FR" sz="900" dirty="0">
                <a:solidFill>
                  <a:srgbClr val="7030A0"/>
                </a:solidFill>
              </a:endParaRPr>
            </a:p>
          </p:txBody>
        </p:sp>
        <p:sp>
          <p:nvSpPr>
            <p:cNvPr id="75" name="ZoneTexte 65">
              <a:extLst>
                <a:ext uri="{FF2B5EF4-FFF2-40B4-BE49-F238E27FC236}">
                  <a16:creationId xmlns:a16="http://schemas.microsoft.com/office/drawing/2014/main" id="{06886A08-2151-D5CF-0B76-88F78E322925}"/>
                </a:ext>
              </a:extLst>
            </p:cNvPr>
            <p:cNvSpPr txBox="1"/>
            <p:nvPr/>
          </p:nvSpPr>
          <p:spPr>
            <a:xfrm>
              <a:off x="251987" y="1716716"/>
              <a:ext cx="1858501" cy="11373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just">
                <a:lnSpc>
                  <a:spcPct val="80000"/>
                </a:lnSpc>
                <a:spcAft>
                  <a:spcPts val="200"/>
                </a:spcAft>
              </a:pPr>
              <a:r>
                <a:rPr lang="fr-FR" sz="1400" b="1" kern="100" spc="-90" dirty="0">
                  <a:solidFill>
                    <a:srgbClr val="7030A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Porter des vêtements ajustés et ne pas porter des bijoux. </a:t>
              </a:r>
            </a:p>
            <a:p>
              <a:pPr algn="just">
                <a:lnSpc>
                  <a:spcPct val="80000"/>
                </a:lnSpc>
                <a:spcAft>
                  <a:spcPts val="200"/>
                </a:spcAft>
              </a:pPr>
              <a:r>
                <a:rPr lang="fr-FR" sz="1400" b="1" kern="100" spc="-90" dirty="0">
                  <a:solidFill>
                    <a:srgbClr val="7030A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Ne pas boire ni manger </a:t>
              </a:r>
              <a:br>
                <a:rPr lang="fr-FR" sz="1400" b="1" kern="100" spc="-90" dirty="0">
                  <a:solidFill>
                    <a:srgbClr val="7030A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</a:br>
              <a:r>
                <a:rPr lang="fr-FR" sz="1400" b="1" kern="100" spc="-90" dirty="0">
                  <a:solidFill>
                    <a:srgbClr val="7030A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au poste de travail.</a:t>
              </a:r>
            </a:p>
            <a:p>
              <a:pPr algn="just">
                <a:lnSpc>
                  <a:spcPct val="80000"/>
                </a:lnSpc>
                <a:spcAft>
                  <a:spcPts val="200"/>
                </a:spcAft>
              </a:pPr>
              <a:r>
                <a:rPr lang="fr-FR" sz="1400" b="1" kern="100" spc="-90" dirty="0">
                  <a:solidFill>
                    <a:srgbClr val="7030A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Port des lunettes de sécurité avec coque latérale ou englobantes. </a:t>
              </a:r>
            </a:p>
            <a:p>
              <a:pPr algn="just">
                <a:lnSpc>
                  <a:spcPct val="80000"/>
                </a:lnSpc>
                <a:spcAft>
                  <a:spcPts val="200"/>
                </a:spcAft>
              </a:pPr>
              <a:r>
                <a:rPr lang="fr-FR" sz="1400" b="1" kern="100" spc="-90" dirty="0">
                  <a:solidFill>
                    <a:srgbClr val="7030A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Port de protection auditive conseillé </a:t>
              </a:r>
            </a:p>
            <a:p>
              <a:pPr algn="just">
                <a:lnSpc>
                  <a:spcPct val="80000"/>
                </a:lnSpc>
                <a:spcAft>
                  <a:spcPts val="200"/>
                </a:spcAft>
              </a:pPr>
              <a:r>
                <a:rPr lang="fr-FR" sz="1400" b="1" kern="100" spc="-90" dirty="0">
                  <a:solidFill>
                    <a:srgbClr val="7030A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Port des gants anti-coupures conseillé.</a:t>
              </a:r>
            </a:p>
            <a:p>
              <a:pPr algn="just">
                <a:lnSpc>
                  <a:spcPct val="80000"/>
                </a:lnSpc>
                <a:spcAft>
                  <a:spcPts val="200"/>
                </a:spcAft>
              </a:pPr>
              <a:r>
                <a:rPr lang="fr-FR" sz="1400" b="1" kern="100" spc="-90" dirty="0">
                  <a:solidFill>
                    <a:srgbClr val="7030A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Port de chaussures fermées ou coques de sécurité conseillé .</a:t>
              </a:r>
            </a:p>
            <a:p>
              <a:pPr algn="just">
                <a:lnSpc>
                  <a:spcPct val="80000"/>
                </a:lnSpc>
                <a:spcAft>
                  <a:spcPts val="200"/>
                </a:spcAft>
              </a:pPr>
              <a:r>
                <a:rPr lang="fr-FR" sz="1400" b="1" kern="100" spc="-90" dirty="0">
                  <a:solidFill>
                    <a:srgbClr val="7030A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Port d'un masque adapté au matériau coupé (FFP).</a:t>
              </a:r>
            </a:p>
          </p:txBody>
        </p:sp>
      </p:grpSp>
      <p:grpSp>
        <p:nvGrpSpPr>
          <p:cNvPr id="76" name="Groupe 75">
            <a:extLst>
              <a:ext uri="{FF2B5EF4-FFF2-40B4-BE49-F238E27FC236}">
                <a16:creationId xmlns:a16="http://schemas.microsoft.com/office/drawing/2014/main" id="{A4261FEB-1A80-1C5A-FDAA-BBDB64FD327E}"/>
              </a:ext>
            </a:extLst>
          </p:cNvPr>
          <p:cNvGrpSpPr/>
          <p:nvPr/>
        </p:nvGrpSpPr>
        <p:grpSpPr>
          <a:xfrm>
            <a:off x="2572952" y="6026572"/>
            <a:ext cx="1996162" cy="1106779"/>
            <a:chOff x="251987" y="1716716"/>
            <a:chExt cx="1996162" cy="414029"/>
          </a:xfrm>
        </p:grpSpPr>
        <p:sp>
          <p:nvSpPr>
            <p:cNvPr id="77" name="ZoneTexte 64">
              <a:extLst>
                <a:ext uri="{FF2B5EF4-FFF2-40B4-BE49-F238E27FC236}">
                  <a16:creationId xmlns:a16="http://schemas.microsoft.com/office/drawing/2014/main" id="{CFED1B59-822B-6CF9-B583-96B0A4C60D1C}"/>
                </a:ext>
              </a:extLst>
            </p:cNvPr>
            <p:cNvSpPr txBox="1"/>
            <p:nvPr/>
          </p:nvSpPr>
          <p:spPr>
            <a:xfrm>
              <a:off x="280904" y="1717705"/>
              <a:ext cx="1967245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just">
                <a:spcBef>
                  <a:spcPts val="200"/>
                </a:spcBef>
              </a:pPr>
              <a:endParaRPr lang="fr-FR" sz="900" dirty="0">
                <a:solidFill>
                  <a:srgbClr val="7030A0"/>
                </a:solidFill>
              </a:endParaRPr>
            </a:p>
          </p:txBody>
        </p:sp>
        <p:sp>
          <p:nvSpPr>
            <p:cNvPr id="78" name="ZoneTexte 65">
              <a:extLst>
                <a:ext uri="{FF2B5EF4-FFF2-40B4-BE49-F238E27FC236}">
                  <a16:creationId xmlns:a16="http://schemas.microsoft.com/office/drawing/2014/main" id="{CE49FE83-489B-9106-700A-817B060D3B52}"/>
                </a:ext>
              </a:extLst>
            </p:cNvPr>
            <p:cNvSpPr txBox="1"/>
            <p:nvPr/>
          </p:nvSpPr>
          <p:spPr>
            <a:xfrm>
              <a:off x="251987" y="1716716"/>
              <a:ext cx="1858501" cy="4140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fr-FR" sz="1400" b="1" kern="100" spc="-90" dirty="0">
                  <a:solidFill>
                    <a:srgbClr val="7030A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Ne pas manger ni boire lors de la manipulation de la machine. </a:t>
              </a:r>
            </a:p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fr-FR" sz="1400" b="1" kern="100" spc="-90" dirty="0">
                  <a:solidFill>
                    <a:srgbClr val="7030A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S’attacher les cheveux.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0487683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362</TotalTime>
  <Words>251</Words>
  <Application>Microsoft Office PowerPoint</Application>
  <PresentationFormat>Format A4 (210 x 297 mm)</PresentationFormat>
  <Paragraphs>42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Patrice Nadam</dc:creator>
  <cp:lastModifiedBy>Patrice Nadam</cp:lastModifiedBy>
  <cp:revision>7</cp:revision>
  <dcterms:created xsi:type="dcterms:W3CDTF">2023-09-23T15:15:37Z</dcterms:created>
  <dcterms:modified xsi:type="dcterms:W3CDTF">2023-10-21T21:00:36Z</dcterms:modified>
</cp:coreProperties>
</file>