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9" r:id="rId1"/>
  </p:sldMasterIdLst>
  <p:sldIdLst>
    <p:sldId id="269" r:id="rId2"/>
    <p:sldId id="270" r:id="rId3"/>
    <p:sldId id="271" r:id="rId4"/>
    <p:sldId id="272" r:id="rId5"/>
    <p:sldId id="273" r:id="rId6"/>
  </p:sldIdLst>
  <p:sldSz cx="6858000" cy="9906000" type="A4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A1649F-68CB-4AA5-B95A-8B26D136A5A3}" v="38" dt="2019-08-27T12:41:35.5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589" autoAdjust="0"/>
    <p:restoredTop sz="94660"/>
  </p:normalViewPr>
  <p:slideViewPr>
    <p:cSldViewPr snapToGrid="0">
      <p:cViewPr>
        <p:scale>
          <a:sx n="90" d="100"/>
          <a:sy n="90" d="100"/>
        </p:scale>
        <p:origin x="1872" y="-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 fenaert" userId="377dea76bb7355c0" providerId="LiveId" clId="{9CC7694E-3DFB-4CB4-8B01-2B8AFE4BE946}"/>
    <pc:docChg chg="custSel addSld delSld modSld">
      <pc:chgData name="mel fenaert" userId="377dea76bb7355c0" providerId="LiveId" clId="{9CC7694E-3DFB-4CB4-8B01-2B8AFE4BE946}" dt="2019-08-27T12:41:51.116" v="323" actId="20577"/>
      <pc:docMkLst>
        <pc:docMk/>
      </pc:docMkLst>
      <pc:sldChg chg="del">
        <pc:chgData name="mel fenaert" userId="377dea76bb7355c0" providerId="LiveId" clId="{9CC7694E-3DFB-4CB4-8B01-2B8AFE4BE946}" dt="2019-08-27T12:18:54.124" v="18" actId="2696"/>
        <pc:sldMkLst>
          <pc:docMk/>
          <pc:sldMk cId="3046827300" sldId="268"/>
        </pc:sldMkLst>
      </pc:sldChg>
      <pc:sldChg chg="addSp delSp modSp">
        <pc:chgData name="mel fenaert" userId="377dea76bb7355c0" providerId="LiveId" clId="{9CC7694E-3DFB-4CB4-8B01-2B8AFE4BE946}" dt="2019-08-27T12:33:48.598" v="192" actId="13822"/>
        <pc:sldMkLst>
          <pc:docMk/>
          <pc:sldMk cId="4035343257" sldId="269"/>
        </pc:sldMkLst>
        <pc:spChg chg="mod">
          <ac:chgData name="mel fenaert" userId="377dea76bb7355c0" providerId="LiveId" clId="{9CC7694E-3DFB-4CB4-8B01-2B8AFE4BE946}" dt="2019-08-27T12:20:59.939" v="66" actId="403"/>
          <ac:spMkLst>
            <pc:docMk/>
            <pc:sldMk cId="4035343257" sldId="269"/>
            <ac:spMk id="2" creationId="{BDFD671E-F2C1-4CEB-A51B-0D79811FC3BC}"/>
          </ac:spMkLst>
        </pc:spChg>
        <pc:spChg chg="add del mod">
          <ac:chgData name="mel fenaert" userId="377dea76bb7355c0" providerId="LiveId" clId="{9CC7694E-3DFB-4CB4-8B01-2B8AFE4BE946}" dt="2019-08-27T12:20:52.438" v="65"/>
          <ac:spMkLst>
            <pc:docMk/>
            <pc:sldMk cId="4035343257" sldId="269"/>
            <ac:spMk id="4" creationId="{357E918B-D7C3-48FC-97D7-91ECFFDA024D}"/>
          </ac:spMkLst>
        </pc:spChg>
        <pc:spChg chg="add mod">
          <ac:chgData name="mel fenaert" userId="377dea76bb7355c0" providerId="LiveId" clId="{9CC7694E-3DFB-4CB4-8B01-2B8AFE4BE946}" dt="2019-08-27T12:28:41.085" v="161" actId="13822"/>
          <ac:spMkLst>
            <pc:docMk/>
            <pc:sldMk cId="4035343257" sldId="269"/>
            <ac:spMk id="6" creationId="{A1293F33-9796-4B36-83D5-AAB8A0677FF8}"/>
          </ac:spMkLst>
        </pc:spChg>
        <pc:spChg chg="add mod">
          <ac:chgData name="mel fenaert" userId="377dea76bb7355c0" providerId="LiveId" clId="{9CC7694E-3DFB-4CB4-8B01-2B8AFE4BE946}" dt="2019-08-27T12:30:24.511" v="171" actId="13822"/>
          <ac:spMkLst>
            <pc:docMk/>
            <pc:sldMk cId="4035343257" sldId="269"/>
            <ac:spMk id="8" creationId="{2F113F94-22CC-4356-BBD4-DFBE2423976F}"/>
          </ac:spMkLst>
        </pc:spChg>
        <pc:spChg chg="add mod">
          <ac:chgData name="mel fenaert" userId="377dea76bb7355c0" providerId="LiveId" clId="{9CC7694E-3DFB-4CB4-8B01-2B8AFE4BE946}" dt="2019-08-27T12:31:42.221" v="182" actId="13822"/>
          <ac:spMkLst>
            <pc:docMk/>
            <pc:sldMk cId="4035343257" sldId="269"/>
            <ac:spMk id="10" creationId="{32215F47-5793-48D1-BCBE-ABE2FB178EDC}"/>
          </ac:spMkLst>
        </pc:spChg>
        <pc:spChg chg="add mod">
          <ac:chgData name="mel fenaert" userId="377dea76bb7355c0" providerId="LiveId" clId="{9CC7694E-3DFB-4CB4-8B01-2B8AFE4BE946}" dt="2019-08-27T12:33:48.598" v="192" actId="13822"/>
          <ac:spMkLst>
            <pc:docMk/>
            <pc:sldMk cId="4035343257" sldId="269"/>
            <ac:spMk id="12" creationId="{A42622E4-F3A8-4EB3-8572-A81BD4814FC3}"/>
          </ac:spMkLst>
        </pc:spChg>
        <pc:spChg chg="del">
          <ac:chgData name="mel fenaert" userId="377dea76bb7355c0" providerId="LiveId" clId="{9CC7694E-3DFB-4CB4-8B01-2B8AFE4BE946}" dt="2019-08-27T12:25:33.349" v="135" actId="478"/>
          <ac:spMkLst>
            <pc:docMk/>
            <pc:sldMk cId="4035343257" sldId="269"/>
            <ac:spMk id="31" creationId="{C4CBFD35-637B-4C81-A3E1-5017CD73504D}"/>
          </ac:spMkLst>
        </pc:spChg>
        <pc:spChg chg="del">
          <ac:chgData name="mel fenaert" userId="377dea76bb7355c0" providerId="LiveId" clId="{9CC7694E-3DFB-4CB4-8B01-2B8AFE4BE946}" dt="2019-08-27T12:19:47.468" v="33" actId="478"/>
          <ac:spMkLst>
            <pc:docMk/>
            <pc:sldMk cId="4035343257" sldId="269"/>
            <ac:spMk id="112" creationId="{932A8F46-DD7B-4C06-8ED4-DDFB4643BE61}"/>
          </ac:spMkLst>
        </pc:spChg>
        <pc:spChg chg="del">
          <ac:chgData name="mel fenaert" userId="377dea76bb7355c0" providerId="LiveId" clId="{9CC7694E-3DFB-4CB4-8B01-2B8AFE4BE946}" dt="2019-08-27T12:17:44.530" v="1" actId="478"/>
          <ac:spMkLst>
            <pc:docMk/>
            <pc:sldMk cId="4035343257" sldId="269"/>
            <ac:spMk id="113" creationId="{11FAA917-3ACC-4A4A-A5CD-41CF69448348}"/>
          </ac:spMkLst>
        </pc:spChg>
        <pc:spChg chg="del">
          <ac:chgData name="mel fenaert" userId="377dea76bb7355c0" providerId="LiveId" clId="{9CC7694E-3DFB-4CB4-8B01-2B8AFE4BE946}" dt="2019-08-27T12:17:54.588" v="3" actId="478"/>
          <ac:spMkLst>
            <pc:docMk/>
            <pc:sldMk cId="4035343257" sldId="269"/>
            <ac:spMk id="114" creationId="{4024A9C3-79EB-4FD3-AAAA-D9ED5371824C}"/>
          </ac:spMkLst>
        </pc:spChg>
        <pc:spChg chg="del">
          <ac:chgData name="mel fenaert" userId="377dea76bb7355c0" providerId="LiveId" clId="{9CC7694E-3DFB-4CB4-8B01-2B8AFE4BE946}" dt="2019-08-27T12:18:26.908" v="5" actId="478"/>
          <ac:spMkLst>
            <pc:docMk/>
            <pc:sldMk cId="4035343257" sldId="269"/>
            <ac:spMk id="115" creationId="{6B77BB2E-703F-4D2E-9DDA-B87E403256CF}"/>
          </ac:spMkLst>
        </pc:spChg>
        <pc:spChg chg="del">
          <ac:chgData name="mel fenaert" userId="377dea76bb7355c0" providerId="LiveId" clId="{9CC7694E-3DFB-4CB4-8B01-2B8AFE4BE946}" dt="2019-08-27T12:25:38.767" v="138" actId="478"/>
          <ac:spMkLst>
            <pc:docMk/>
            <pc:sldMk cId="4035343257" sldId="269"/>
            <ac:spMk id="122" creationId="{D208C702-7F2A-4750-B55E-27540090EFA1}"/>
          </ac:spMkLst>
        </pc:spChg>
        <pc:spChg chg="del">
          <ac:chgData name="mel fenaert" userId="377dea76bb7355c0" providerId="LiveId" clId="{9CC7694E-3DFB-4CB4-8B01-2B8AFE4BE946}" dt="2019-08-27T12:25:36.685" v="137" actId="478"/>
          <ac:spMkLst>
            <pc:docMk/>
            <pc:sldMk cId="4035343257" sldId="269"/>
            <ac:spMk id="123" creationId="{E320AEA5-A31A-43AD-B24E-CC146BEFD110}"/>
          </ac:spMkLst>
        </pc:spChg>
        <pc:spChg chg="del">
          <ac:chgData name="mel fenaert" userId="377dea76bb7355c0" providerId="LiveId" clId="{9CC7694E-3DFB-4CB4-8B01-2B8AFE4BE946}" dt="2019-08-27T12:25:35.005" v="136" actId="478"/>
          <ac:spMkLst>
            <pc:docMk/>
            <pc:sldMk cId="4035343257" sldId="269"/>
            <ac:spMk id="124" creationId="{6250D2AA-6F38-461B-92C7-2F0996838FF9}"/>
          </ac:spMkLst>
        </pc:spChg>
        <pc:grpChg chg="del">
          <ac:chgData name="mel fenaert" userId="377dea76bb7355c0" providerId="LiveId" clId="{9CC7694E-3DFB-4CB4-8B01-2B8AFE4BE946}" dt="2019-08-27T12:19:44.741" v="32" actId="478"/>
          <ac:grpSpMkLst>
            <pc:docMk/>
            <pc:sldMk cId="4035343257" sldId="269"/>
            <ac:grpSpMk id="24" creationId="{E423A5E5-2D85-4B19-9F05-A85FC2153FFC}"/>
          </ac:grpSpMkLst>
        </pc:grpChg>
        <pc:grpChg chg="del">
          <ac:chgData name="mel fenaert" userId="377dea76bb7355c0" providerId="LiveId" clId="{9CC7694E-3DFB-4CB4-8B01-2B8AFE4BE946}" dt="2019-08-27T12:17:40.904" v="0" actId="478"/>
          <ac:grpSpMkLst>
            <pc:docMk/>
            <pc:sldMk cId="4035343257" sldId="269"/>
            <ac:grpSpMk id="25" creationId="{CF961707-23ED-4A11-BCDC-CB5A6D25C614}"/>
          </ac:grpSpMkLst>
        </pc:grpChg>
        <pc:grpChg chg="del">
          <ac:chgData name="mel fenaert" userId="377dea76bb7355c0" providerId="LiveId" clId="{9CC7694E-3DFB-4CB4-8B01-2B8AFE4BE946}" dt="2019-08-27T12:17:50.588" v="2" actId="478"/>
          <ac:grpSpMkLst>
            <pc:docMk/>
            <pc:sldMk cId="4035343257" sldId="269"/>
            <ac:grpSpMk id="26" creationId="{030E5BA1-C7A6-4173-A804-95C88043B45E}"/>
          </ac:grpSpMkLst>
        </pc:grpChg>
        <pc:grpChg chg="del">
          <ac:chgData name="mel fenaert" userId="377dea76bb7355c0" providerId="LiveId" clId="{9CC7694E-3DFB-4CB4-8B01-2B8AFE4BE946}" dt="2019-08-27T12:18:24.421" v="4" actId="478"/>
          <ac:grpSpMkLst>
            <pc:docMk/>
            <pc:sldMk cId="4035343257" sldId="269"/>
            <ac:grpSpMk id="27" creationId="{7B30B666-7524-45A2-A58B-3E65ADCDBF94}"/>
          </ac:grpSpMkLst>
        </pc:grpChg>
        <pc:grpChg chg="mod">
          <ac:chgData name="mel fenaert" userId="377dea76bb7355c0" providerId="LiveId" clId="{9CC7694E-3DFB-4CB4-8B01-2B8AFE4BE946}" dt="2019-08-27T12:25:57.245" v="142" actId="1037"/>
          <ac:grpSpMkLst>
            <pc:docMk/>
            <pc:sldMk cId="4035343257" sldId="269"/>
            <ac:grpSpMk id="29" creationId="{2AAC3224-D03D-47F7-AADE-D1F38808FA7F}"/>
          </ac:grpSpMkLst>
        </pc:grpChg>
        <pc:grpChg chg="mod">
          <ac:chgData name="mel fenaert" userId="377dea76bb7355c0" providerId="LiveId" clId="{9CC7694E-3DFB-4CB4-8B01-2B8AFE4BE946}" dt="2019-08-27T12:25:47.078" v="139" actId="1076"/>
          <ac:grpSpMkLst>
            <pc:docMk/>
            <pc:sldMk cId="4035343257" sldId="269"/>
            <ac:grpSpMk id="30" creationId="{FCDFFE11-5300-4039-95C6-56BEE3BFF98A}"/>
          </ac:grpSpMkLst>
        </pc:grpChg>
        <pc:cxnChg chg="mod">
          <ac:chgData name="mel fenaert" userId="377dea76bb7355c0" providerId="LiveId" clId="{9CC7694E-3DFB-4CB4-8B01-2B8AFE4BE946}" dt="2019-08-27T12:19:44.741" v="32" actId="478"/>
          <ac:cxnSpMkLst>
            <pc:docMk/>
            <pc:sldMk cId="4035343257" sldId="269"/>
            <ac:cxnSpMk id="118" creationId="{71D24CFA-6A5B-4F5A-8C1D-42FCB1CBA15E}"/>
          </ac:cxnSpMkLst>
        </pc:cxnChg>
        <pc:cxnChg chg="mod">
          <ac:chgData name="mel fenaert" userId="377dea76bb7355c0" providerId="LiveId" clId="{9CC7694E-3DFB-4CB4-8B01-2B8AFE4BE946}" dt="2019-08-27T12:17:50.588" v="2" actId="478"/>
          <ac:cxnSpMkLst>
            <pc:docMk/>
            <pc:sldMk cId="4035343257" sldId="269"/>
            <ac:cxnSpMk id="148" creationId="{BA0F1D81-F0AB-4A72-A12B-D2B3DA5FD58C}"/>
          </ac:cxnSpMkLst>
        </pc:cxnChg>
        <pc:cxnChg chg="mod">
          <ac:chgData name="mel fenaert" userId="377dea76bb7355c0" providerId="LiveId" clId="{9CC7694E-3DFB-4CB4-8B01-2B8AFE4BE946}" dt="2019-08-27T12:17:40.904" v="0" actId="478"/>
          <ac:cxnSpMkLst>
            <pc:docMk/>
            <pc:sldMk cId="4035343257" sldId="269"/>
            <ac:cxnSpMk id="166" creationId="{ADCD9318-E863-4E74-A707-93327D7649E7}"/>
          </ac:cxnSpMkLst>
        </pc:cxnChg>
        <pc:cxnChg chg="mod">
          <ac:chgData name="mel fenaert" userId="377dea76bb7355c0" providerId="LiveId" clId="{9CC7694E-3DFB-4CB4-8B01-2B8AFE4BE946}" dt="2019-08-27T12:18:24.421" v="4" actId="478"/>
          <ac:cxnSpMkLst>
            <pc:docMk/>
            <pc:sldMk cId="4035343257" sldId="269"/>
            <ac:cxnSpMk id="179" creationId="{F08008F6-F3C4-498C-97E8-0A34D34975AD}"/>
          </ac:cxnSpMkLst>
        </pc:cxnChg>
      </pc:sldChg>
      <pc:sldChg chg="addSp delSp modSp add">
        <pc:chgData name="mel fenaert" userId="377dea76bb7355c0" providerId="LiveId" clId="{9CC7694E-3DFB-4CB4-8B01-2B8AFE4BE946}" dt="2019-08-27T12:41:10.236" v="213" actId="13822"/>
        <pc:sldMkLst>
          <pc:docMk/>
          <pc:sldMk cId="658691643" sldId="270"/>
        </pc:sldMkLst>
        <pc:spChg chg="mod">
          <ac:chgData name="mel fenaert" userId="377dea76bb7355c0" providerId="LiveId" clId="{9CC7694E-3DFB-4CB4-8B01-2B8AFE4BE946}" dt="2019-08-27T12:21:37.336" v="76" actId="403"/>
          <ac:spMkLst>
            <pc:docMk/>
            <pc:sldMk cId="658691643" sldId="270"/>
            <ac:spMk id="2" creationId="{BDFD671E-F2C1-4CEB-A51B-0D79811FC3BC}"/>
          </ac:spMkLst>
        </pc:spChg>
        <pc:spChg chg="add mod">
          <ac:chgData name="mel fenaert" userId="377dea76bb7355c0" providerId="LiveId" clId="{9CC7694E-3DFB-4CB4-8B01-2B8AFE4BE946}" dt="2019-08-27T12:41:10.236" v="213" actId="13822"/>
          <ac:spMkLst>
            <pc:docMk/>
            <pc:sldMk cId="658691643" sldId="270"/>
            <ac:spMk id="4" creationId="{FC8FB29F-63D8-47EC-B72A-E1E2867ECD5B}"/>
          </ac:spMkLst>
        </pc:spChg>
        <pc:spChg chg="del">
          <ac:chgData name="mel fenaert" userId="377dea76bb7355c0" providerId="LiveId" clId="{9CC7694E-3DFB-4CB4-8B01-2B8AFE4BE946}" dt="2019-08-27T12:19:40.976" v="31" actId="478"/>
          <ac:spMkLst>
            <pc:docMk/>
            <pc:sldMk cId="658691643" sldId="270"/>
            <ac:spMk id="31" creationId="{C4CBFD35-637B-4C81-A3E1-5017CD73504D}"/>
          </ac:spMkLst>
        </pc:spChg>
        <pc:spChg chg="add">
          <ac:chgData name="mel fenaert" userId="377dea76bb7355c0" providerId="LiveId" clId="{9CC7694E-3DFB-4CB4-8B01-2B8AFE4BE946}" dt="2019-08-27T12:29:03.175" v="162"/>
          <ac:spMkLst>
            <pc:docMk/>
            <pc:sldMk cId="658691643" sldId="270"/>
            <ac:spMk id="64" creationId="{2EF36C7A-9664-4C5B-B24F-69488BD55342}"/>
          </ac:spMkLst>
        </pc:spChg>
        <pc:spChg chg="add mod">
          <ac:chgData name="mel fenaert" userId="377dea76bb7355c0" providerId="LiveId" clId="{9CC7694E-3DFB-4CB4-8B01-2B8AFE4BE946}" dt="2019-08-27T12:31:12.721" v="176" actId="1076"/>
          <ac:spMkLst>
            <pc:docMk/>
            <pc:sldMk cId="658691643" sldId="270"/>
            <ac:spMk id="65" creationId="{9E1F84AC-6113-47FE-B0EB-C28CF0E7E93D}"/>
          </ac:spMkLst>
        </pc:spChg>
        <pc:spChg chg="add mod">
          <ac:chgData name="mel fenaert" userId="377dea76bb7355c0" providerId="LiveId" clId="{9CC7694E-3DFB-4CB4-8B01-2B8AFE4BE946}" dt="2019-08-27T12:34:24.923" v="195" actId="1076"/>
          <ac:spMkLst>
            <pc:docMk/>
            <pc:sldMk cId="658691643" sldId="270"/>
            <ac:spMk id="66" creationId="{56DB720E-BE41-4989-93B6-B9AEC85BAAF4}"/>
          </ac:spMkLst>
        </pc:spChg>
        <pc:spChg chg="del">
          <ac:chgData name="mel fenaert" userId="377dea76bb7355c0" providerId="LiveId" clId="{9CC7694E-3DFB-4CB4-8B01-2B8AFE4BE946}" dt="2019-08-27T12:26:10.349" v="146" actId="478"/>
          <ac:spMkLst>
            <pc:docMk/>
            <pc:sldMk cId="658691643" sldId="270"/>
            <ac:spMk id="112" creationId="{932A8F46-DD7B-4C06-8ED4-DDFB4643BE61}"/>
          </ac:spMkLst>
        </pc:spChg>
        <pc:spChg chg="del">
          <ac:chgData name="mel fenaert" userId="377dea76bb7355c0" providerId="LiveId" clId="{9CC7694E-3DFB-4CB4-8B01-2B8AFE4BE946}" dt="2019-08-27T12:26:04.446" v="143" actId="478"/>
          <ac:spMkLst>
            <pc:docMk/>
            <pc:sldMk cId="658691643" sldId="270"/>
            <ac:spMk id="122" creationId="{D208C702-7F2A-4750-B55E-27540090EFA1}"/>
          </ac:spMkLst>
        </pc:spChg>
        <pc:spChg chg="del">
          <ac:chgData name="mel fenaert" userId="377dea76bb7355c0" providerId="LiveId" clId="{9CC7694E-3DFB-4CB4-8B01-2B8AFE4BE946}" dt="2019-08-27T12:26:06.788" v="144" actId="478"/>
          <ac:spMkLst>
            <pc:docMk/>
            <pc:sldMk cId="658691643" sldId="270"/>
            <ac:spMk id="123" creationId="{E320AEA5-A31A-43AD-B24E-CC146BEFD110}"/>
          </ac:spMkLst>
        </pc:spChg>
        <pc:spChg chg="del">
          <ac:chgData name="mel fenaert" userId="377dea76bb7355c0" providerId="LiveId" clId="{9CC7694E-3DFB-4CB4-8B01-2B8AFE4BE946}" dt="2019-08-27T12:26:08.653" v="145" actId="478"/>
          <ac:spMkLst>
            <pc:docMk/>
            <pc:sldMk cId="658691643" sldId="270"/>
            <ac:spMk id="124" creationId="{6250D2AA-6F38-461B-92C7-2F0996838FF9}"/>
          </ac:spMkLst>
        </pc:spChg>
        <pc:grpChg chg="del">
          <ac:chgData name="mel fenaert" userId="377dea76bb7355c0" providerId="LiveId" clId="{9CC7694E-3DFB-4CB4-8B01-2B8AFE4BE946}" dt="2019-08-27T12:19:38.629" v="30" actId="478"/>
          <ac:grpSpMkLst>
            <pc:docMk/>
            <pc:sldMk cId="658691643" sldId="270"/>
            <ac:grpSpMk id="23" creationId="{B647ED53-1527-4261-BBC7-330FDD259013}"/>
          </ac:grpSpMkLst>
        </pc:grpChg>
        <pc:grpChg chg="mod">
          <ac:chgData name="mel fenaert" userId="377dea76bb7355c0" providerId="LiveId" clId="{9CC7694E-3DFB-4CB4-8B01-2B8AFE4BE946}" dt="2019-08-27T12:26:35.974" v="159" actId="1036"/>
          <ac:grpSpMkLst>
            <pc:docMk/>
            <pc:sldMk cId="658691643" sldId="270"/>
            <ac:grpSpMk id="29" creationId="{2AAC3224-D03D-47F7-AADE-D1F38808FA7F}"/>
          </ac:grpSpMkLst>
        </pc:grpChg>
        <pc:grpChg chg="mod">
          <ac:chgData name="mel fenaert" userId="377dea76bb7355c0" providerId="LiveId" clId="{9CC7694E-3DFB-4CB4-8B01-2B8AFE4BE946}" dt="2019-08-27T12:26:23.389" v="147" actId="1076"/>
          <ac:grpSpMkLst>
            <pc:docMk/>
            <pc:sldMk cId="658691643" sldId="270"/>
            <ac:grpSpMk id="30" creationId="{FCDFFE11-5300-4039-95C6-56BEE3BFF98A}"/>
          </ac:grpSpMkLst>
        </pc:grpChg>
        <pc:cxnChg chg="mod">
          <ac:chgData name="mel fenaert" userId="377dea76bb7355c0" providerId="LiveId" clId="{9CC7694E-3DFB-4CB4-8B01-2B8AFE4BE946}" dt="2019-08-27T12:19:38.629" v="30" actId="478"/>
          <ac:cxnSpMkLst>
            <pc:docMk/>
            <pc:sldMk cId="658691643" sldId="270"/>
            <ac:cxnSpMk id="5" creationId="{E967A4B4-5817-48FC-9EC0-23848C0B3348}"/>
          </ac:cxnSpMkLst>
        </pc:cxnChg>
      </pc:sldChg>
      <pc:sldChg chg="del">
        <pc:chgData name="mel fenaert" userId="377dea76bb7355c0" providerId="LiveId" clId="{9CC7694E-3DFB-4CB4-8B01-2B8AFE4BE946}" dt="2019-08-27T12:18:57.148" v="19" actId="2696"/>
        <pc:sldMkLst>
          <pc:docMk/>
          <pc:sldMk cId="2574782395" sldId="270"/>
        </pc:sldMkLst>
      </pc:sldChg>
      <pc:sldChg chg="addSp delSp modSp add">
        <pc:chgData name="mel fenaert" userId="377dea76bb7355c0" providerId="LiveId" clId="{9CC7694E-3DFB-4CB4-8B01-2B8AFE4BE946}" dt="2019-08-27T12:41:22.361" v="214"/>
        <pc:sldMkLst>
          <pc:docMk/>
          <pc:sldMk cId="3632025647" sldId="271"/>
        </pc:sldMkLst>
        <pc:spChg chg="mod">
          <ac:chgData name="mel fenaert" userId="377dea76bb7355c0" providerId="LiveId" clId="{9CC7694E-3DFB-4CB4-8B01-2B8AFE4BE946}" dt="2019-08-27T12:21:33.483" v="75" actId="403"/>
          <ac:spMkLst>
            <pc:docMk/>
            <pc:sldMk cId="3632025647" sldId="271"/>
            <ac:spMk id="2" creationId="{BDFD671E-F2C1-4CEB-A51B-0D79811FC3BC}"/>
          </ac:spMkLst>
        </pc:spChg>
        <pc:spChg chg="del">
          <ac:chgData name="mel fenaert" userId="377dea76bb7355c0" providerId="LiveId" clId="{9CC7694E-3DFB-4CB4-8B01-2B8AFE4BE946}" dt="2019-08-27T12:24:05.413" v="121" actId="478"/>
          <ac:spMkLst>
            <pc:docMk/>
            <pc:sldMk cId="3632025647" sldId="271"/>
            <ac:spMk id="31" creationId="{C4CBFD35-637B-4C81-A3E1-5017CD73504D}"/>
          </ac:spMkLst>
        </pc:spChg>
        <pc:spChg chg="add mod">
          <ac:chgData name="mel fenaert" userId="377dea76bb7355c0" providerId="LiveId" clId="{9CC7694E-3DFB-4CB4-8B01-2B8AFE4BE946}" dt="2019-08-27T12:29:29.898" v="164" actId="1076"/>
          <ac:spMkLst>
            <pc:docMk/>
            <pc:sldMk cId="3632025647" sldId="271"/>
            <ac:spMk id="64" creationId="{0B9CFCAF-A235-4C70-9AAC-3BEA94BF75C7}"/>
          </ac:spMkLst>
        </pc:spChg>
        <pc:spChg chg="add mod">
          <ac:chgData name="mel fenaert" userId="377dea76bb7355c0" providerId="LiveId" clId="{9CC7694E-3DFB-4CB4-8B01-2B8AFE4BE946}" dt="2019-08-27T12:38:44.285" v="198" actId="1076"/>
          <ac:spMkLst>
            <pc:docMk/>
            <pc:sldMk cId="3632025647" sldId="271"/>
            <ac:spMk id="65" creationId="{0189FEC0-3715-4F28-85A5-B7B16110391B}"/>
          </ac:spMkLst>
        </pc:spChg>
        <pc:spChg chg="add mod">
          <ac:chgData name="mel fenaert" userId="377dea76bb7355c0" providerId="LiveId" clId="{9CC7694E-3DFB-4CB4-8B01-2B8AFE4BE946}" dt="2019-08-27T12:34:37.882" v="197" actId="1076"/>
          <ac:spMkLst>
            <pc:docMk/>
            <pc:sldMk cId="3632025647" sldId="271"/>
            <ac:spMk id="66" creationId="{DC13ADD2-A6E8-41DB-B246-957B5B62108A}"/>
          </ac:spMkLst>
        </pc:spChg>
        <pc:spChg chg="add">
          <ac:chgData name="mel fenaert" userId="377dea76bb7355c0" providerId="LiveId" clId="{9CC7694E-3DFB-4CB4-8B01-2B8AFE4BE946}" dt="2019-08-27T12:41:22.361" v="214"/>
          <ac:spMkLst>
            <pc:docMk/>
            <pc:sldMk cId="3632025647" sldId="271"/>
            <ac:spMk id="67" creationId="{C175454C-1E4A-43CC-A113-647AD1A291C1}"/>
          </ac:spMkLst>
        </pc:spChg>
        <pc:spChg chg="del">
          <ac:chgData name="mel fenaert" userId="377dea76bb7355c0" providerId="LiveId" clId="{9CC7694E-3DFB-4CB4-8B01-2B8AFE4BE946}" dt="2019-08-27T12:24:07.469" v="122" actId="478"/>
          <ac:spMkLst>
            <pc:docMk/>
            <pc:sldMk cId="3632025647" sldId="271"/>
            <ac:spMk id="112" creationId="{932A8F46-DD7B-4C06-8ED4-DDFB4643BE61}"/>
          </ac:spMkLst>
        </pc:spChg>
        <pc:spChg chg="del mod">
          <ac:chgData name="mel fenaert" userId="377dea76bb7355c0" providerId="LiveId" clId="{9CC7694E-3DFB-4CB4-8B01-2B8AFE4BE946}" dt="2019-08-27T12:24:01.517" v="119" actId="478"/>
          <ac:spMkLst>
            <pc:docMk/>
            <pc:sldMk cId="3632025647" sldId="271"/>
            <ac:spMk id="122" creationId="{D208C702-7F2A-4750-B55E-27540090EFA1}"/>
          </ac:spMkLst>
        </pc:spChg>
        <pc:spChg chg="del mod">
          <ac:chgData name="mel fenaert" userId="377dea76bb7355c0" providerId="LiveId" clId="{9CC7694E-3DFB-4CB4-8B01-2B8AFE4BE946}" dt="2019-08-27T12:24:03.245" v="120" actId="478"/>
          <ac:spMkLst>
            <pc:docMk/>
            <pc:sldMk cId="3632025647" sldId="271"/>
            <ac:spMk id="123" creationId="{E320AEA5-A31A-43AD-B24E-CC146BEFD110}"/>
          </ac:spMkLst>
        </pc:spChg>
        <pc:spChg chg="del">
          <ac:chgData name="mel fenaert" userId="377dea76bb7355c0" providerId="LiveId" clId="{9CC7694E-3DFB-4CB4-8B01-2B8AFE4BE946}" dt="2019-08-27T12:19:33.694" v="29" actId="478"/>
          <ac:spMkLst>
            <pc:docMk/>
            <pc:sldMk cId="3632025647" sldId="271"/>
            <ac:spMk id="124" creationId="{6250D2AA-6F38-461B-92C7-2F0996838FF9}"/>
          </ac:spMkLst>
        </pc:spChg>
        <pc:grpChg chg="mod">
          <ac:chgData name="mel fenaert" userId="377dea76bb7355c0" providerId="LiveId" clId="{9CC7694E-3DFB-4CB4-8B01-2B8AFE4BE946}" dt="2019-08-27T12:25:08.685" v="134" actId="1036"/>
          <ac:grpSpMkLst>
            <pc:docMk/>
            <pc:sldMk cId="3632025647" sldId="271"/>
            <ac:grpSpMk id="24" creationId="{E423A5E5-2D85-4B19-9F05-A85FC2153FFC}"/>
          </ac:grpSpMkLst>
        </pc:grpChg>
        <pc:grpChg chg="del">
          <ac:chgData name="mel fenaert" userId="377dea76bb7355c0" providerId="LiveId" clId="{9CC7694E-3DFB-4CB4-8B01-2B8AFE4BE946}" dt="2019-08-27T12:19:31.924" v="28" actId="478"/>
          <ac:grpSpMkLst>
            <pc:docMk/>
            <pc:sldMk cId="3632025647" sldId="271"/>
            <ac:grpSpMk id="28" creationId="{0E474CF5-3B7A-4F26-8902-9E8653B16349}"/>
          </ac:grpSpMkLst>
        </pc:grpChg>
        <pc:grpChg chg="mod">
          <ac:chgData name="mel fenaert" userId="377dea76bb7355c0" providerId="LiveId" clId="{9CC7694E-3DFB-4CB4-8B01-2B8AFE4BE946}" dt="2019-08-27T12:23:49.998" v="112" actId="1035"/>
          <ac:grpSpMkLst>
            <pc:docMk/>
            <pc:sldMk cId="3632025647" sldId="271"/>
            <ac:grpSpMk id="29" creationId="{2AAC3224-D03D-47F7-AADE-D1F38808FA7F}"/>
          </ac:grpSpMkLst>
        </pc:grpChg>
        <pc:grpChg chg="mod">
          <ac:chgData name="mel fenaert" userId="377dea76bb7355c0" providerId="LiveId" clId="{9CC7694E-3DFB-4CB4-8B01-2B8AFE4BE946}" dt="2019-08-27T12:24:46.967" v="132" actId="1037"/>
          <ac:grpSpMkLst>
            <pc:docMk/>
            <pc:sldMk cId="3632025647" sldId="271"/>
            <ac:grpSpMk id="30" creationId="{FCDFFE11-5300-4039-95C6-56BEE3BFF98A}"/>
          </ac:grpSpMkLst>
        </pc:grpChg>
        <pc:cxnChg chg="mod">
          <ac:chgData name="mel fenaert" userId="377dea76bb7355c0" providerId="LiveId" clId="{9CC7694E-3DFB-4CB4-8B01-2B8AFE4BE946}" dt="2019-08-27T12:19:31.924" v="28" actId="478"/>
          <ac:cxnSpMkLst>
            <pc:docMk/>
            <pc:sldMk cId="3632025647" sldId="271"/>
            <ac:cxnSpMk id="189" creationId="{E5058122-FFAD-4CC1-9D89-4A6367B4FE1B}"/>
          </ac:cxnSpMkLst>
        </pc:cxnChg>
      </pc:sldChg>
      <pc:sldChg chg="addSp delSp modSp add">
        <pc:chgData name="mel fenaert" userId="377dea76bb7355c0" providerId="LiveId" clId="{9CC7694E-3DFB-4CB4-8B01-2B8AFE4BE946}" dt="2019-08-27T12:41:30.915" v="251" actId="1038"/>
        <pc:sldMkLst>
          <pc:docMk/>
          <pc:sldMk cId="318032565" sldId="272"/>
        </pc:sldMkLst>
        <pc:spChg chg="mod">
          <ac:chgData name="mel fenaert" userId="377dea76bb7355c0" providerId="LiveId" clId="{9CC7694E-3DFB-4CB4-8B01-2B8AFE4BE946}" dt="2019-08-27T12:21:53.462" v="83" actId="403"/>
          <ac:spMkLst>
            <pc:docMk/>
            <pc:sldMk cId="318032565" sldId="272"/>
            <ac:spMk id="2" creationId="{BDFD671E-F2C1-4CEB-A51B-0D79811FC3BC}"/>
          </ac:spMkLst>
        </pc:spChg>
        <pc:spChg chg="del">
          <ac:chgData name="mel fenaert" userId="377dea76bb7355c0" providerId="LiveId" clId="{9CC7694E-3DFB-4CB4-8B01-2B8AFE4BE946}" dt="2019-08-27T12:23:32.414" v="107" actId="478"/>
          <ac:spMkLst>
            <pc:docMk/>
            <pc:sldMk cId="318032565" sldId="272"/>
            <ac:spMk id="31" creationId="{C4CBFD35-637B-4C81-A3E1-5017CD73504D}"/>
          </ac:spMkLst>
        </pc:spChg>
        <pc:spChg chg="add mod">
          <ac:chgData name="mel fenaert" userId="377dea76bb7355c0" providerId="LiveId" clId="{9CC7694E-3DFB-4CB4-8B01-2B8AFE4BE946}" dt="2019-08-27T12:29:40.582" v="166" actId="1076"/>
          <ac:spMkLst>
            <pc:docMk/>
            <pc:sldMk cId="318032565" sldId="272"/>
            <ac:spMk id="64" creationId="{06EEF93E-DAC5-410E-83CA-667DFBFA4F49}"/>
          </ac:spMkLst>
        </pc:spChg>
        <pc:spChg chg="add">
          <ac:chgData name="mel fenaert" userId="377dea76bb7355c0" providerId="LiveId" clId="{9CC7694E-3DFB-4CB4-8B01-2B8AFE4BE946}" dt="2019-08-27T12:30:37.492" v="172"/>
          <ac:spMkLst>
            <pc:docMk/>
            <pc:sldMk cId="318032565" sldId="272"/>
            <ac:spMk id="65" creationId="{5DCAE405-8E7A-4E2B-B184-4DA48C4E6CCC}"/>
          </ac:spMkLst>
        </pc:spChg>
        <pc:spChg chg="add mod">
          <ac:chgData name="mel fenaert" userId="377dea76bb7355c0" providerId="LiveId" clId="{9CC7694E-3DFB-4CB4-8B01-2B8AFE4BE946}" dt="2019-08-27T12:33:11.098" v="187" actId="1076"/>
          <ac:spMkLst>
            <pc:docMk/>
            <pc:sldMk cId="318032565" sldId="272"/>
            <ac:spMk id="66" creationId="{02259DB6-8493-4217-97CE-F763D6C3E634}"/>
          </ac:spMkLst>
        </pc:spChg>
        <pc:spChg chg="add mod">
          <ac:chgData name="mel fenaert" userId="377dea76bb7355c0" providerId="LiveId" clId="{9CC7694E-3DFB-4CB4-8B01-2B8AFE4BE946}" dt="2019-08-27T12:41:30.915" v="251" actId="1038"/>
          <ac:spMkLst>
            <pc:docMk/>
            <pc:sldMk cId="318032565" sldId="272"/>
            <ac:spMk id="67" creationId="{33B987AF-3854-4E3A-8380-C9A6C837D2DA}"/>
          </ac:spMkLst>
        </pc:spChg>
        <pc:spChg chg="del">
          <ac:chgData name="mel fenaert" userId="377dea76bb7355c0" providerId="LiveId" clId="{9CC7694E-3DFB-4CB4-8B01-2B8AFE4BE946}" dt="2019-08-27T12:23:35.149" v="108" actId="478"/>
          <ac:spMkLst>
            <pc:docMk/>
            <pc:sldMk cId="318032565" sldId="272"/>
            <ac:spMk id="112" creationId="{932A8F46-DD7B-4C06-8ED4-DDFB4643BE61}"/>
          </ac:spMkLst>
        </pc:spChg>
        <pc:spChg chg="del mod">
          <ac:chgData name="mel fenaert" userId="377dea76bb7355c0" providerId="LiveId" clId="{9CC7694E-3DFB-4CB4-8B01-2B8AFE4BE946}" dt="2019-08-27T12:23:28.989" v="105" actId="478"/>
          <ac:spMkLst>
            <pc:docMk/>
            <pc:sldMk cId="318032565" sldId="272"/>
            <ac:spMk id="122" creationId="{D208C702-7F2A-4750-B55E-27540090EFA1}"/>
          </ac:spMkLst>
        </pc:spChg>
        <pc:spChg chg="del">
          <ac:chgData name="mel fenaert" userId="377dea76bb7355c0" providerId="LiveId" clId="{9CC7694E-3DFB-4CB4-8B01-2B8AFE4BE946}" dt="2019-08-27T12:19:26.396" v="27" actId="478"/>
          <ac:spMkLst>
            <pc:docMk/>
            <pc:sldMk cId="318032565" sldId="272"/>
            <ac:spMk id="123" creationId="{E320AEA5-A31A-43AD-B24E-CC146BEFD110}"/>
          </ac:spMkLst>
        </pc:spChg>
        <pc:spChg chg="del">
          <ac:chgData name="mel fenaert" userId="377dea76bb7355c0" providerId="LiveId" clId="{9CC7694E-3DFB-4CB4-8B01-2B8AFE4BE946}" dt="2019-08-27T12:23:30.733" v="106" actId="478"/>
          <ac:spMkLst>
            <pc:docMk/>
            <pc:sldMk cId="318032565" sldId="272"/>
            <ac:spMk id="124" creationId="{6250D2AA-6F38-461B-92C7-2F0996838FF9}"/>
          </ac:spMkLst>
        </pc:spChg>
        <pc:grpChg chg="del">
          <ac:chgData name="mel fenaert" userId="377dea76bb7355c0" providerId="LiveId" clId="{9CC7694E-3DFB-4CB4-8B01-2B8AFE4BE946}" dt="2019-08-27T12:19:24.476" v="26" actId="478"/>
          <ac:grpSpMkLst>
            <pc:docMk/>
            <pc:sldMk cId="318032565" sldId="272"/>
            <ac:grpSpMk id="29" creationId="{2AAC3224-D03D-47F7-AADE-D1F38808FA7F}"/>
          </ac:grpSpMkLst>
        </pc:grpChg>
        <pc:grpChg chg="mod">
          <ac:chgData name="mel fenaert" userId="377dea76bb7355c0" providerId="LiveId" clId="{9CC7694E-3DFB-4CB4-8B01-2B8AFE4BE946}" dt="2019-08-27T12:23:25.592" v="104" actId="1035"/>
          <ac:grpSpMkLst>
            <pc:docMk/>
            <pc:sldMk cId="318032565" sldId="272"/>
            <ac:grpSpMk id="30" creationId="{FCDFFE11-5300-4039-95C6-56BEE3BFF98A}"/>
          </ac:grpSpMkLst>
        </pc:grpChg>
        <pc:cxnChg chg="mod">
          <ac:chgData name="mel fenaert" userId="377dea76bb7355c0" providerId="LiveId" clId="{9CC7694E-3DFB-4CB4-8B01-2B8AFE4BE946}" dt="2019-08-27T12:19:24.476" v="26" actId="478"/>
          <ac:cxnSpMkLst>
            <pc:docMk/>
            <pc:sldMk cId="318032565" sldId="272"/>
            <ac:cxnSpMk id="87" creationId="{3E6872CE-22E8-4B46-9837-268C16D45128}"/>
          </ac:cxnSpMkLst>
        </pc:cxnChg>
      </pc:sldChg>
      <pc:sldChg chg="addSp delSp modSp add">
        <pc:chgData name="mel fenaert" userId="377dea76bb7355c0" providerId="LiveId" clId="{9CC7694E-3DFB-4CB4-8B01-2B8AFE4BE946}" dt="2019-08-27T12:41:51.116" v="323" actId="20577"/>
        <pc:sldMkLst>
          <pc:docMk/>
          <pc:sldMk cId="2366321434" sldId="273"/>
        </pc:sldMkLst>
        <pc:spChg chg="mod">
          <ac:chgData name="mel fenaert" userId="377dea76bb7355c0" providerId="LiveId" clId="{9CC7694E-3DFB-4CB4-8B01-2B8AFE4BE946}" dt="2019-08-27T12:41:51.116" v="323" actId="20577"/>
          <ac:spMkLst>
            <pc:docMk/>
            <pc:sldMk cId="2366321434" sldId="273"/>
            <ac:spMk id="2" creationId="{BDFD671E-F2C1-4CEB-A51B-0D79811FC3BC}"/>
          </ac:spMkLst>
        </pc:spChg>
        <pc:spChg chg="del">
          <ac:chgData name="mel fenaert" userId="377dea76bb7355c0" providerId="LiveId" clId="{9CC7694E-3DFB-4CB4-8B01-2B8AFE4BE946}" dt="2019-08-27T12:23:12.413" v="97" actId="478"/>
          <ac:spMkLst>
            <pc:docMk/>
            <pc:sldMk cId="2366321434" sldId="273"/>
            <ac:spMk id="31" creationId="{C4CBFD35-637B-4C81-A3E1-5017CD73504D}"/>
          </ac:spMkLst>
        </pc:spChg>
        <pc:spChg chg="add mod">
          <ac:chgData name="mel fenaert" userId="377dea76bb7355c0" providerId="LiveId" clId="{9CC7694E-3DFB-4CB4-8B01-2B8AFE4BE946}" dt="2019-08-27T12:30:53.193" v="174" actId="1076"/>
          <ac:spMkLst>
            <pc:docMk/>
            <pc:sldMk cId="2366321434" sldId="273"/>
            <ac:spMk id="65" creationId="{CB8B85A0-3662-4B33-A1A2-A6580F21389E}"/>
          </ac:spMkLst>
        </pc:spChg>
        <pc:spChg chg="add mod">
          <ac:chgData name="mel fenaert" userId="377dea76bb7355c0" providerId="LiveId" clId="{9CC7694E-3DFB-4CB4-8B01-2B8AFE4BE946}" dt="2019-08-27T12:32:42.331" v="185" actId="1076"/>
          <ac:spMkLst>
            <pc:docMk/>
            <pc:sldMk cId="2366321434" sldId="273"/>
            <ac:spMk id="66" creationId="{945EFDEA-C177-4DD1-832B-E0FBB1DEAAD8}"/>
          </ac:spMkLst>
        </pc:spChg>
        <pc:spChg chg="add">
          <ac:chgData name="mel fenaert" userId="377dea76bb7355c0" providerId="LiveId" clId="{9CC7694E-3DFB-4CB4-8B01-2B8AFE4BE946}" dt="2019-08-27T12:33:58.936" v="193"/>
          <ac:spMkLst>
            <pc:docMk/>
            <pc:sldMk cId="2366321434" sldId="273"/>
            <ac:spMk id="67" creationId="{9A47470C-C89F-472F-BED1-6C55F02618DF}"/>
          </ac:spMkLst>
        </pc:spChg>
        <pc:spChg chg="add mod">
          <ac:chgData name="mel fenaert" userId="377dea76bb7355c0" providerId="LiveId" clId="{9CC7694E-3DFB-4CB4-8B01-2B8AFE4BE946}" dt="2019-08-27T12:41:43.375" v="321" actId="1035"/>
          <ac:spMkLst>
            <pc:docMk/>
            <pc:sldMk cId="2366321434" sldId="273"/>
            <ac:spMk id="78" creationId="{2BD24612-8F5B-44A8-A3C6-788553256796}"/>
          </ac:spMkLst>
        </pc:spChg>
        <pc:spChg chg="del">
          <ac:chgData name="mel fenaert" userId="377dea76bb7355c0" providerId="LiveId" clId="{9CC7694E-3DFB-4CB4-8B01-2B8AFE4BE946}" dt="2019-08-27T12:23:13.932" v="98" actId="478"/>
          <ac:spMkLst>
            <pc:docMk/>
            <pc:sldMk cId="2366321434" sldId="273"/>
            <ac:spMk id="112" creationId="{932A8F46-DD7B-4C06-8ED4-DDFB4643BE61}"/>
          </ac:spMkLst>
        </pc:spChg>
        <pc:spChg chg="del">
          <ac:chgData name="mel fenaert" userId="377dea76bb7355c0" providerId="LiveId" clId="{9CC7694E-3DFB-4CB4-8B01-2B8AFE4BE946}" dt="2019-08-27T12:19:16.751" v="25" actId="478"/>
          <ac:spMkLst>
            <pc:docMk/>
            <pc:sldMk cId="2366321434" sldId="273"/>
            <ac:spMk id="122" creationId="{D208C702-7F2A-4750-B55E-27540090EFA1}"/>
          </ac:spMkLst>
        </pc:spChg>
        <pc:spChg chg="del mod topLvl">
          <ac:chgData name="mel fenaert" userId="377dea76bb7355c0" providerId="LiveId" clId="{9CC7694E-3DFB-4CB4-8B01-2B8AFE4BE946}" dt="2019-08-27T12:23:08.793" v="95" actId="478"/>
          <ac:spMkLst>
            <pc:docMk/>
            <pc:sldMk cId="2366321434" sldId="273"/>
            <ac:spMk id="123" creationId="{E320AEA5-A31A-43AD-B24E-CC146BEFD110}"/>
          </ac:spMkLst>
        </pc:spChg>
        <pc:spChg chg="del mod topLvl">
          <ac:chgData name="mel fenaert" userId="377dea76bb7355c0" providerId="LiveId" clId="{9CC7694E-3DFB-4CB4-8B01-2B8AFE4BE946}" dt="2019-08-27T12:23:10.557" v="96" actId="478"/>
          <ac:spMkLst>
            <pc:docMk/>
            <pc:sldMk cId="2366321434" sldId="273"/>
            <ac:spMk id="124" creationId="{6250D2AA-6F38-461B-92C7-2F0996838FF9}"/>
          </ac:spMkLst>
        </pc:spChg>
        <pc:grpChg chg="add del mod">
          <ac:chgData name="mel fenaert" userId="377dea76bb7355c0" providerId="LiveId" clId="{9CC7694E-3DFB-4CB4-8B01-2B8AFE4BE946}" dt="2019-08-27T12:23:08.793" v="95" actId="478"/>
          <ac:grpSpMkLst>
            <pc:docMk/>
            <pc:sldMk cId="2366321434" sldId="273"/>
            <ac:grpSpMk id="4" creationId="{93B0B29A-D3DD-453C-810D-30F8C7BEA17F}"/>
          </ac:grpSpMkLst>
        </pc:grpChg>
        <pc:grpChg chg="add del mod">
          <ac:chgData name="mel fenaert" userId="377dea76bb7355c0" providerId="LiveId" clId="{9CC7694E-3DFB-4CB4-8B01-2B8AFE4BE946}" dt="2019-08-27T12:23:10.557" v="96" actId="478"/>
          <ac:grpSpMkLst>
            <pc:docMk/>
            <pc:sldMk cId="2366321434" sldId="273"/>
            <ac:grpSpMk id="6" creationId="{6A3BD0BD-AFAA-4042-B0E5-C698BD2C5565}"/>
          </ac:grpSpMkLst>
        </pc:grpChg>
        <pc:grpChg chg="mod topLvl">
          <ac:chgData name="mel fenaert" userId="377dea76bb7355c0" providerId="LiveId" clId="{9CC7694E-3DFB-4CB4-8B01-2B8AFE4BE946}" dt="2019-08-27T12:23:10.557" v="96" actId="478"/>
          <ac:grpSpMkLst>
            <pc:docMk/>
            <pc:sldMk cId="2366321434" sldId="273"/>
            <ac:grpSpMk id="28" creationId="{0E474CF5-3B7A-4F26-8902-9E8653B16349}"/>
          </ac:grpSpMkLst>
        </pc:grpChg>
        <pc:grpChg chg="mod topLvl">
          <ac:chgData name="mel fenaert" userId="377dea76bb7355c0" providerId="LiveId" clId="{9CC7694E-3DFB-4CB4-8B01-2B8AFE4BE946}" dt="2019-08-27T12:23:08.793" v="95" actId="478"/>
          <ac:grpSpMkLst>
            <pc:docMk/>
            <pc:sldMk cId="2366321434" sldId="273"/>
            <ac:grpSpMk id="29" creationId="{2AAC3224-D03D-47F7-AADE-D1F38808FA7F}"/>
          </ac:grpSpMkLst>
        </pc:grpChg>
        <pc:grpChg chg="del">
          <ac:chgData name="mel fenaert" userId="377dea76bb7355c0" providerId="LiveId" clId="{9CC7694E-3DFB-4CB4-8B01-2B8AFE4BE946}" dt="2019-08-27T12:19:13.873" v="24" actId="478"/>
          <ac:grpSpMkLst>
            <pc:docMk/>
            <pc:sldMk cId="2366321434" sldId="273"/>
            <ac:grpSpMk id="30" creationId="{FCDFFE11-5300-4039-95C6-56BEE3BFF98A}"/>
          </ac:grpSpMkLst>
        </pc:grpChg>
        <pc:cxnChg chg="mod">
          <ac:chgData name="mel fenaert" userId="377dea76bb7355c0" providerId="LiveId" clId="{9CC7694E-3DFB-4CB4-8B01-2B8AFE4BE946}" dt="2019-08-27T12:19:13.873" v="24" actId="478"/>
          <ac:cxnSpMkLst>
            <pc:docMk/>
            <pc:sldMk cId="2366321434" sldId="273"/>
            <ac:cxnSpMk id="74" creationId="{C5CEE9A7-C9A7-4AC0-8A76-862732D3C75C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FE5CEFC4-692C-4CB8-834F-44AC16EB0201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459000" y="363000"/>
          <a:ext cx="5940000" cy="91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val="2239144975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3928346915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608992618"/>
                    </a:ext>
                  </a:extLst>
                </a:gridCol>
              </a:tblGrid>
              <a:tr h="306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307516668"/>
                  </a:ext>
                </a:extLst>
              </a:tr>
              <a:tr h="306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634835583"/>
                  </a:ext>
                </a:extLst>
              </a:tr>
              <a:tr h="306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948545554"/>
                  </a:ext>
                </a:extLst>
              </a:tr>
            </a:tbl>
          </a:graphicData>
        </a:graphic>
      </p:graphicFrame>
      <p:grpSp>
        <p:nvGrpSpPr>
          <p:cNvPr id="46" name="Groupe 45">
            <a:extLst>
              <a:ext uri="{FF2B5EF4-FFF2-40B4-BE49-F238E27FC236}">
                <a16:creationId xmlns:a16="http://schemas.microsoft.com/office/drawing/2014/main" id="{60749360-DFA5-4CF8-B351-BE08331B6444}"/>
              </a:ext>
            </a:extLst>
          </p:cNvPr>
          <p:cNvGrpSpPr/>
          <p:nvPr userDrawn="1"/>
        </p:nvGrpSpPr>
        <p:grpSpPr>
          <a:xfrm>
            <a:off x="455852" y="362999"/>
            <a:ext cx="1983145" cy="3059999"/>
            <a:chOff x="455852" y="362999"/>
            <a:chExt cx="1983145" cy="3059999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ECA8CBC4-BE1C-418F-8991-0056AFD66FB1}"/>
                </a:ext>
              </a:extLst>
            </p:cNvPr>
            <p:cNvSpPr/>
            <p:nvPr userDrawn="1"/>
          </p:nvSpPr>
          <p:spPr>
            <a:xfrm>
              <a:off x="458997" y="362999"/>
              <a:ext cx="1980000" cy="3059999"/>
            </a:xfrm>
            <a:prstGeom prst="roundRect">
              <a:avLst>
                <a:gd name="adj" fmla="val 6958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41" name="Image 40">
              <a:extLst>
                <a:ext uri="{FF2B5EF4-FFF2-40B4-BE49-F238E27FC236}">
                  <a16:creationId xmlns:a16="http://schemas.microsoft.com/office/drawing/2014/main" id="{F57A4A45-39BB-4360-BD7F-EA39909CC16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5" t="587" r="22028"/>
            <a:stretch/>
          </p:blipFill>
          <p:spPr>
            <a:xfrm>
              <a:off x="536818" y="754326"/>
              <a:ext cx="1825382" cy="1504031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5C85C686-691D-4513-9F7C-6441B41B9EFC}"/>
                </a:ext>
              </a:extLst>
            </p:cNvPr>
            <p:cNvCxnSpPr>
              <a:cxnSpLocks/>
              <a:endCxn id="29" idx="2"/>
            </p:cNvCxnSpPr>
            <p:nvPr userDrawn="1"/>
          </p:nvCxnSpPr>
          <p:spPr>
            <a:xfrm>
              <a:off x="547297" y="747404"/>
              <a:ext cx="680065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045083CF-9E22-4F3A-92B0-C5BC8CDD04B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7297" y="2259023"/>
              <a:ext cx="1806172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17B153B4-A6B6-4D0D-9AED-CA6B19B16A3C}"/>
                </a:ext>
              </a:extLst>
            </p:cNvPr>
            <p:cNvSpPr/>
            <p:nvPr userDrawn="1"/>
          </p:nvSpPr>
          <p:spPr>
            <a:xfrm>
              <a:off x="1227362" y="747404"/>
              <a:ext cx="436984" cy="213044"/>
            </a:xfrm>
            <a:custGeom>
              <a:avLst/>
              <a:gdLst>
                <a:gd name="connsiteX0" fmla="*/ 0 w 421329"/>
                <a:gd name="connsiteY0" fmla="*/ 210665 h 421329"/>
                <a:gd name="connsiteX1" fmla="*/ 210665 w 421329"/>
                <a:gd name="connsiteY1" fmla="*/ 0 h 421329"/>
                <a:gd name="connsiteX2" fmla="*/ 421330 w 421329"/>
                <a:gd name="connsiteY2" fmla="*/ 210665 h 421329"/>
                <a:gd name="connsiteX3" fmla="*/ 210665 w 421329"/>
                <a:gd name="connsiteY3" fmla="*/ 421330 h 421329"/>
                <a:gd name="connsiteX4" fmla="*/ 0 w 421329"/>
                <a:gd name="connsiteY4" fmla="*/ 210665 h 421329"/>
                <a:gd name="connsiteX0" fmla="*/ 421330 w 512770"/>
                <a:gd name="connsiteY0" fmla="*/ 210665 h 421330"/>
                <a:gd name="connsiteX1" fmla="*/ 210665 w 512770"/>
                <a:gd name="connsiteY1" fmla="*/ 421330 h 421330"/>
                <a:gd name="connsiteX2" fmla="*/ 0 w 512770"/>
                <a:gd name="connsiteY2" fmla="*/ 210665 h 421330"/>
                <a:gd name="connsiteX3" fmla="*/ 210665 w 512770"/>
                <a:gd name="connsiteY3" fmla="*/ 0 h 421330"/>
                <a:gd name="connsiteX4" fmla="*/ 512770 w 512770"/>
                <a:gd name="connsiteY4" fmla="*/ 302105 h 421330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421330"/>
                <a:gd name="connsiteY0" fmla="*/ 212088 h 422753"/>
                <a:gd name="connsiteX1" fmla="*/ 210665 w 421330"/>
                <a:gd name="connsiteY1" fmla="*/ 422753 h 422753"/>
                <a:gd name="connsiteX2" fmla="*/ 0 w 421330"/>
                <a:gd name="connsiteY2" fmla="*/ 212088 h 422753"/>
                <a:gd name="connsiteX3" fmla="*/ 210665 w 421330"/>
                <a:gd name="connsiteY3" fmla="*/ 1423 h 422753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330" h="210665">
                  <a:moveTo>
                    <a:pt x="421330" y="0"/>
                  </a:moveTo>
                  <a:cubicBezTo>
                    <a:pt x="421330" y="116347"/>
                    <a:pt x="326130" y="210665"/>
                    <a:pt x="210665" y="210665"/>
                  </a:cubicBezTo>
                  <a:cubicBezTo>
                    <a:pt x="95200" y="210665"/>
                    <a:pt x="0" y="116347"/>
                    <a:pt x="0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90E7118-D551-43D1-A826-8295F925AB59}"/>
                </a:ext>
              </a:extLst>
            </p:cNvPr>
            <p:cNvSpPr/>
            <p:nvPr userDrawn="1"/>
          </p:nvSpPr>
          <p:spPr>
            <a:xfrm>
              <a:off x="1298804" y="600061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800" b="1" dirty="0">
                  <a:solidFill>
                    <a:srgbClr val="7030A0"/>
                  </a:solidFill>
                </a:rPr>
                <a:t>1</a:t>
              </a:r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C02E69B7-43A5-449C-BF8F-2BA73FA1523E}"/>
                </a:ext>
              </a:extLst>
            </p:cNvPr>
            <p:cNvSpPr/>
            <p:nvPr userDrawn="1"/>
          </p:nvSpPr>
          <p:spPr>
            <a:xfrm>
              <a:off x="527453" y="431375"/>
              <a:ext cx="1843088" cy="2923245"/>
            </a:xfrm>
            <a:prstGeom prst="roundRect">
              <a:avLst>
                <a:gd name="adj" fmla="val 4876"/>
              </a:avLst>
            </a:prstGeom>
            <a:noFill/>
            <a:ln w="28575" cmpd="dbl">
              <a:solidFill>
                <a:srgbClr val="7030A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F700C46D-663B-493A-B573-FE25681DE39D}"/>
                </a:ext>
              </a:extLst>
            </p:cNvPr>
            <p:cNvSpPr txBox="1"/>
            <p:nvPr userDrawn="1"/>
          </p:nvSpPr>
          <p:spPr>
            <a:xfrm flipH="1">
              <a:off x="455852" y="438962"/>
              <a:ext cx="19800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7030A0"/>
                  </a:solidFill>
                </a:rPr>
                <a:t>QUESTION</a:t>
              </a:r>
              <a:r>
                <a:rPr lang="fr-FR" sz="1400" b="1" dirty="0">
                  <a:solidFill>
                    <a:srgbClr val="0070C0"/>
                  </a:solidFill>
                </a:rPr>
                <a:t> </a:t>
              </a:r>
            </a:p>
          </p:txBody>
        </p: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00325172-EC4A-4EC6-9803-8D8FD9ABC9B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664346" y="747095"/>
              <a:ext cx="689123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11F7A272-7621-44EF-BF6D-211D4E870972}"/>
                </a:ext>
              </a:extLst>
            </p:cNvPr>
            <p:cNvSpPr txBox="1"/>
            <p:nvPr userDrawn="1"/>
          </p:nvSpPr>
          <p:spPr>
            <a:xfrm>
              <a:off x="602002" y="2301412"/>
              <a:ext cx="168770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err="1">
                  <a:solidFill>
                    <a:srgbClr val="7030A0"/>
                  </a:solidFill>
                </a:rPr>
                <a:t>Dgsfdghsqff</a:t>
              </a:r>
              <a:r>
                <a:rPr lang="fr-FR" sz="1000" dirty="0">
                  <a:solidFill>
                    <a:srgbClr val="7030A0"/>
                  </a:solidFill>
                </a:rPr>
                <a:t> j </a:t>
              </a:r>
              <a:r>
                <a:rPr lang="fr-FR" sz="1000" dirty="0" err="1">
                  <a:solidFill>
                    <a:srgbClr val="7030A0"/>
                  </a:solidFill>
                </a:rPr>
                <a:t>gyuquigqsuigu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iqsguqsugqui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gq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uigf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uiqgfigdq</a:t>
              </a:r>
              <a:r>
                <a:rPr lang="fr-FR" sz="1000" dirty="0">
                  <a:solidFill>
                    <a:srgbClr val="7030A0"/>
                  </a:solidFill>
                </a:rPr>
                <a:t> il </a:t>
              </a:r>
              <a:r>
                <a:rPr lang="fr-FR" sz="1000" dirty="0" err="1">
                  <a:solidFill>
                    <a:srgbClr val="7030A0"/>
                  </a:solidFill>
                </a:rPr>
                <a:t>dqif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uud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duf</a:t>
              </a:r>
              <a:r>
                <a:rPr lang="fr-FR" sz="1000" dirty="0">
                  <a:solidFill>
                    <a:srgbClr val="7030A0"/>
                  </a:solidFill>
                </a:rPr>
                <a:t>?</a:t>
              </a:r>
            </a:p>
          </p:txBody>
        </p:sp>
        <p:sp>
          <p:nvSpPr>
            <p:cNvPr id="37" name="Croix 36">
              <a:extLst>
                <a:ext uri="{FF2B5EF4-FFF2-40B4-BE49-F238E27FC236}">
                  <a16:creationId xmlns:a16="http://schemas.microsoft.com/office/drawing/2014/main" id="{1777B228-5CC6-4332-BBC7-89C0726E0DE0}"/>
                </a:ext>
              </a:extLst>
            </p:cNvPr>
            <p:cNvSpPr/>
            <p:nvPr userDrawn="1"/>
          </p:nvSpPr>
          <p:spPr>
            <a:xfrm>
              <a:off x="1821919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Croix 37">
              <a:extLst>
                <a:ext uri="{FF2B5EF4-FFF2-40B4-BE49-F238E27FC236}">
                  <a16:creationId xmlns:a16="http://schemas.microsoft.com/office/drawing/2014/main" id="{7530B97D-8980-462B-A902-496728775767}"/>
                </a:ext>
              </a:extLst>
            </p:cNvPr>
            <p:cNvSpPr/>
            <p:nvPr userDrawn="1"/>
          </p:nvSpPr>
          <p:spPr>
            <a:xfrm>
              <a:off x="1979468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Croix 38">
              <a:extLst>
                <a:ext uri="{FF2B5EF4-FFF2-40B4-BE49-F238E27FC236}">
                  <a16:creationId xmlns:a16="http://schemas.microsoft.com/office/drawing/2014/main" id="{2F305EB8-2682-489E-A5C6-E175BD0669A5}"/>
                </a:ext>
              </a:extLst>
            </p:cNvPr>
            <p:cNvSpPr/>
            <p:nvPr userDrawn="1"/>
          </p:nvSpPr>
          <p:spPr>
            <a:xfrm>
              <a:off x="2130260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3" name="Image 42">
              <a:extLst>
                <a:ext uri="{FF2B5EF4-FFF2-40B4-BE49-F238E27FC236}">
                  <a16:creationId xmlns:a16="http://schemas.microsoft.com/office/drawing/2014/main" id="{FFC57CD0-BD03-4DA9-9047-F9A3F35798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3" y="2965603"/>
              <a:ext cx="335604" cy="286966"/>
            </a:xfrm>
            <a:prstGeom prst="rect">
              <a:avLst/>
            </a:prstGeom>
          </p:spPr>
        </p:pic>
        <p:pic>
          <p:nvPicPr>
            <p:cNvPr id="45" name="Image 44">
              <a:extLst>
                <a:ext uri="{FF2B5EF4-FFF2-40B4-BE49-F238E27FC236}">
                  <a16:creationId xmlns:a16="http://schemas.microsoft.com/office/drawing/2014/main" id="{57E585EB-3791-4A41-A3BA-951D94FF8D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804" y="3109086"/>
              <a:ext cx="414880" cy="128927"/>
            </a:xfrm>
            <a:prstGeom prst="rect">
              <a:avLst/>
            </a:prstGeom>
          </p:spPr>
        </p:pic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2A9C6D94-7E3A-4243-883F-0721207C09D2}"/>
              </a:ext>
            </a:extLst>
          </p:cNvPr>
          <p:cNvGrpSpPr/>
          <p:nvPr userDrawn="1"/>
        </p:nvGrpSpPr>
        <p:grpSpPr>
          <a:xfrm>
            <a:off x="2437427" y="362999"/>
            <a:ext cx="1983145" cy="3059999"/>
            <a:chOff x="455852" y="362999"/>
            <a:chExt cx="1983145" cy="3059999"/>
          </a:xfrm>
        </p:grpSpPr>
        <p:sp>
          <p:nvSpPr>
            <p:cNvPr id="48" name="Rectangle : coins arrondis 47">
              <a:extLst>
                <a:ext uri="{FF2B5EF4-FFF2-40B4-BE49-F238E27FC236}">
                  <a16:creationId xmlns:a16="http://schemas.microsoft.com/office/drawing/2014/main" id="{EAC28025-7996-4889-8BBA-8BB14F69B9A5}"/>
                </a:ext>
              </a:extLst>
            </p:cNvPr>
            <p:cNvSpPr/>
            <p:nvPr userDrawn="1"/>
          </p:nvSpPr>
          <p:spPr>
            <a:xfrm>
              <a:off x="458997" y="362999"/>
              <a:ext cx="1980000" cy="3059999"/>
            </a:xfrm>
            <a:prstGeom prst="roundRect">
              <a:avLst>
                <a:gd name="adj" fmla="val 6958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49" name="Image 48">
              <a:extLst>
                <a:ext uri="{FF2B5EF4-FFF2-40B4-BE49-F238E27FC236}">
                  <a16:creationId xmlns:a16="http://schemas.microsoft.com/office/drawing/2014/main" id="{FE69221A-9DE9-4370-B9B7-6F737504C37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5" t="587" r="22028"/>
            <a:stretch/>
          </p:blipFill>
          <p:spPr>
            <a:xfrm>
              <a:off x="536818" y="754326"/>
              <a:ext cx="1825382" cy="1504031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50" name="Connecteur droit 49">
              <a:extLst>
                <a:ext uri="{FF2B5EF4-FFF2-40B4-BE49-F238E27FC236}">
                  <a16:creationId xmlns:a16="http://schemas.microsoft.com/office/drawing/2014/main" id="{F57109AB-6745-4254-A6EF-F0E6352100EB}"/>
                </a:ext>
              </a:extLst>
            </p:cNvPr>
            <p:cNvCxnSpPr>
              <a:cxnSpLocks/>
              <a:endCxn id="52" idx="2"/>
            </p:cNvCxnSpPr>
            <p:nvPr userDrawn="1"/>
          </p:nvCxnSpPr>
          <p:spPr>
            <a:xfrm>
              <a:off x="547297" y="747404"/>
              <a:ext cx="680065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>
              <a:extLst>
                <a:ext uri="{FF2B5EF4-FFF2-40B4-BE49-F238E27FC236}">
                  <a16:creationId xmlns:a16="http://schemas.microsoft.com/office/drawing/2014/main" id="{2B25C714-24D0-412D-B2D0-4A693DBFBC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7297" y="2259023"/>
              <a:ext cx="1806172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Ellipse 28">
              <a:extLst>
                <a:ext uri="{FF2B5EF4-FFF2-40B4-BE49-F238E27FC236}">
                  <a16:creationId xmlns:a16="http://schemas.microsoft.com/office/drawing/2014/main" id="{DE606242-471E-419A-B3E8-664087905B60}"/>
                </a:ext>
              </a:extLst>
            </p:cNvPr>
            <p:cNvSpPr/>
            <p:nvPr userDrawn="1"/>
          </p:nvSpPr>
          <p:spPr>
            <a:xfrm>
              <a:off x="1227362" y="747404"/>
              <a:ext cx="436984" cy="213044"/>
            </a:xfrm>
            <a:custGeom>
              <a:avLst/>
              <a:gdLst>
                <a:gd name="connsiteX0" fmla="*/ 0 w 421329"/>
                <a:gd name="connsiteY0" fmla="*/ 210665 h 421329"/>
                <a:gd name="connsiteX1" fmla="*/ 210665 w 421329"/>
                <a:gd name="connsiteY1" fmla="*/ 0 h 421329"/>
                <a:gd name="connsiteX2" fmla="*/ 421330 w 421329"/>
                <a:gd name="connsiteY2" fmla="*/ 210665 h 421329"/>
                <a:gd name="connsiteX3" fmla="*/ 210665 w 421329"/>
                <a:gd name="connsiteY3" fmla="*/ 421330 h 421329"/>
                <a:gd name="connsiteX4" fmla="*/ 0 w 421329"/>
                <a:gd name="connsiteY4" fmla="*/ 210665 h 421329"/>
                <a:gd name="connsiteX0" fmla="*/ 421330 w 512770"/>
                <a:gd name="connsiteY0" fmla="*/ 210665 h 421330"/>
                <a:gd name="connsiteX1" fmla="*/ 210665 w 512770"/>
                <a:gd name="connsiteY1" fmla="*/ 421330 h 421330"/>
                <a:gd name="connsiteX2" fmla="*/ 0 w 512770"/>
                <a:gd name="connsiteY2" fmla="*/ 210665 h 421330"/>
                <a:gd name="connsiteX3" fmla="*/ 210665 w 512770"/>
                <a:gd name="connsiteY3" fmla="*/ 0 h 421330"/>
                <a:gd name="connsiteX4" fmla="*/ 512770 w 512770"/>
                <a:gd name="connsiteY4" fmla="*/ 302105 h 421330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421330"/>
                <a:gd name="connsiteY0" fmla="*/ 212088 h 422753"/>
                <a:gd name="connsiteX1" fmla="*/ 210665 w 421330"/>
                <a:gd name="connsiteY1" fmla="*/ 422753 h 422753"/>
                <a:gd name="connsiteX2" fmla="*/ 0 w 421330"/>
                <a:gd name="connsiteY2" fmla="*/ 212088 h 422753"/>
                <a:gd name="connsiteX3" fmla="*/ 210665 w 421330"/>
                <a:gd name="connsiteY3" fmla="*/ 1423 h 422753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330" h="210665">
                  <a:moveTo>
                    <a:pt x="421330" y="0"/>
                  </a:moveTo>
                  <a:cubicBezTo>
                    <a:pt x="421330" y="116347"/>
                    <a:pt x="326130" y="210665"/>
                    <a:pt x="210665" y="210665"/>
                  </a:cubicBezTo>
                  <a:cubicBezTo>
                    <a:pt x="95200" y="210665"/>
                    <a:pt x="0" y="116347"/>
                    <a:pt x="0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0E26CB3-0318-46CF-8919-E673EF00BB73}"/>
                </a:ext>
              </a:extLst>
            </p:cNvPr>
            <p:cNvSpPr/>
            <p:nvPr userDrawn="1"/>
          </p:nvSpPr>
          <p:spPr>
            <a:xfrm>
              <a:off x="1298804" y="600061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800" b="1" dirty="0">
                  <a:solidFill>
                    <a:srgbClr val="7030A0"/>
                  </a:solidFill>
                </a:rPr>
                <a:t>1</a:t>
              </a:r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54" name="Rectangle : coins arrondis 53">
              <a:extLst>
                <a:ext uri="{FF2B5EF4-FFF2-40B4-BE49-F238E27FC236}">
                  <a16:creationId xmlns:a16="http://schemas.microsoft.com/office/drawing/2014/main" id="{E2EFBD94-7709-45E2-A156-040AEA35261B}"/>
                </a:ext>
              </a:extLst>
            </p:cNvPr>
            <p:cNvSpPr/>
            <p:nvPr userDrawn="1"/>
          </p:nvSpPr>
          <p:spPr>
            <a:xfrm>
              <a:off x="527453" y="431375"/>
              <a:ext cx="1843088" cy="2923245"/>
            </a:xfrm>
            <a:prstGeom prst="roundRect">
              <a:avLst>
                <a:gd name="adj" fmla="val 4876"/>
              </a:avLst>
            </a:prstGeom>
            <a:noFill/>
            <a:ln w="28575" cmpd="dbl">
              <a:solidFill>
                <a:srgbClr val="7030A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E770B8D4-3A19-46C5-8904-5F126582DDED}"/>
                </a:ext>
              </a:extLst>
            </p:cNvPr>
            <p:cNvSpPr txBox="1"/>
            <p:nvPr userDrawn="1"/>
          </p:nvSpPr>
          <p:spPr>
            <a:xfrm flipH="1">
              <a:off x="455852" y="438962"/>
              <a:ext cx="19800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7030A0"/>
                  </a:solidFill>
                </a:rPr>
                <a:t>QUESTION</a:t>
              </a:r>
              <a:r>
                <a:rPr lang="fr-FR" sz="1400" b="1" dirty="0">
                  <a:solidFill>
                    <a:srgbClr val="0070C0"/>
                  </a:solidFill>
                </a:rPr>
                <a:t> </a:t>
              </a:r>
            </a:p>
          </p:txBody>
        </p: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86EFDFF4-44A6-44E6-B9D6-B174B68D518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664346" y="747095"/>
              <a:ext cx="689123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CB7003F1-B0EA-4623-948D-2C57923519C3}"/>
                </a:ext>
              </a:extLst>
            </p:cNvPr>
            <p:cNvSpPr txBox="1"/>
            <p:nvPr userDrawn="1"/>
          </p:nvSpPr>
          <p:spPr>
            <a:xfrm>
              <a:off x="602002" y="2301412"/>
              <a:ext cx="168770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err="1">
                  <a:solidFill>
                    <a:srgbClr val="7030A0"/>
                  </a:solidFill>
                </a:rPr>
                <a:t>Dgsfdghsqff</a:t>
              </a:r>
              <a:r>
                <a:rPr lang="fr-FR" sz="1000" dirty="0">
                  <a:solidFill>
                    <a:srgbClr val="7030A0"/>
                  </a:solidFill>
                </a:rPr>
                <a:t> j </a:t>
              </a:r>
              <a:r>
                <a:rPr lang="fr-FR" sz="1000" dirty="0" err="1">
                  <a:solidFill>
                    <a:srgbClr val="7030A0"/>
                  </a:solidFill>
                </a:rPr>
                <a:t>gyuquigqsuigu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iqsguqsugqui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gq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uigf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uiqgfigdq</a:t>
              </a:r>
              <a:r>
                <a:rPr lang="fr-FR" sz="1000" dirty="0">
                  <a:solidFill>
                    <a:srgbClr val="7030A0"/>
                  </a:solidFill>
                </a:rPr>
                <a:t> il </a:t>
              </a:r>
              <a:r>
                <a:rPr lang="fr-FR" sz="1000" dirty="0" err="1">
                  <a:solidFill>
                    <a:srgbClr val="7030A0"/>
                  </a:solidFill>
                </a:rPr>
                <a:t>dqif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uud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duf</a:t>
              </a:r>
              <a:r>
                <a:rPr lang="fr-FR" sz="1000" dirty="0">
                  <a:solidFill>
                    <a:srgbClr val="7030A0"/>
                  </a:solidFill>
                </a:rPr>
                <a:t>?</a:t>
              </a:r>
            </a:p>
          </p:txBody>
        </p:sp>
        <p:sp>
          <p:nvSpPr>
            <p:cNvPr id="58" name="Croix 57">
              <a:extLst>
                <a:ext uri="{FF2B5EF4-FFF2-40B4-BE49-F238E27FC236}">
                  <a16:creationId xmlns:a16="http://schemas.microsoft.com/office/drawing/2014/main" id="{ABC2CC10-8A02-4CB9-AAEC-56898323115F}"/>
                </a:ext>
              </a:extLst>
            </p:cNvPr>
            <p:cNvSpPr/>
            <p:nvPr userDrawn="1"/>
          </p:nvSpPr>
          <p:spPr>
            <a:xfrm>
              <a:off x="1821919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Croix 58">
              <a:extLst>
                <a:ext uri="{FF2B5EF4-FFF2-40B4-BE49-F238E27FC236}">
                  <a16:creationId xmlns:a16="http://schemas.microsoft.com/office/drawing/2014/main" id="{CC4AEAE6-69E4-44C4-B536-F68BEC12CA4A}"/>
                </a:ext>
              </a:extLst>
            </p:cNvPr>
            <p:cNvSpPr/>
            <p:nvPr userDrawn="1"/>
          </p:nvSpPr>
          <p:spPr>
            <a:xfrm>
              <a:off x="1979468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Croix 59">
              <a:extLst>
                <a:ext uri="{FF2B5EF4-FFF2-40B4-BE49-F238E27FC236}">
                  <a16:creationId xmlns:a16="http://schemas.microsoft.com/office/drawing/2014/main" id="{73459C97-115B-43FE-A615-021A2276B0EF}"/>
                </a:ext>
              </a:extLst>
            </p:cNvPr>
            <p:cNvSpPr/>
            <p:nvPr userDrawn="1"/>
          </p:nvSpPr>
          <p:spPr>
            <a:xfrm>
              <a:off x="2130260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1" name="Image 60">
              <a:extLst>
                <a:ext uri="{FF2B5EF4-FFF2-40B4-BE49-F238E27FC236}">
                  <a16:creationId xmlns:a16="http://schemas.microsoft.com/office/drawing/2014/main" id="{88BFFA8B-5F99-48E0-9B65-13553A77BE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3" y="2965603"/>
              <a:ext cx="335604" cy="286966"/>
            </a:xfrm>
            <a:prstGeom prst="rect">
              <a:avLst/>
            </a:prstGeom>
          </p:spPr>
        </p:pic>
        <p:pic>
          <p:nvPicPr>
            <p:cNvPr id="62" name="Image 61">
              <a:extLst>
                <a:ext uri="{FF2B5EF4-FFF2-40B4-BE49-F238E27FC236}">
                  <a16:creationId xmlns:a16="http://schemas.microsoft.com/office/drawing/2014/main" id="{4369DE52-41B9-4015-BAE0-27D1E7FBEA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804" y="3109086"/>
              <a:ext cx="414880" cy="128927"/>
            </a:xfrm>
            <a:prstGeom prst="rect">
              <a:avLst/>
            </a:prstGeom>
          </p:spPr>
        </p:pic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CB7DE479-F21C-440F-9684-26BCBABC340C}"/>
              </a:ext>
            </a:extLst>
          </p:cNvPr>
          <p:cNvGrpSpPr/>
          <p:nvPr userDrawn="1"/>
        </p:nvGrpSpPr>
        <p:grpSpPr>
          <a:xfrm>
            <a:off x="4412257" y="362999"/>
            <a:ext cx="1983145" cy="3059999"/>
            <a:chOff x="455852" y="362999"/>
            <a:chExt cx="1983145" cy="3059999"/>
          </a:xfrm>
        </p:grpSpPr>
        <p:sp>
          <p:nvSpPr>
            <p:cNvPr id="64" name="Rectangle : coins arrondis 63">
              <a:extLst>
                <a:ext uri="{FF2B5EF4-FFF2-40B4-BE49-F238E27FC236}">
                  <a16:creationId xmlns:a16="http://schemas.microsoft.com/office/drawing/2014/main" id="{060A915B-7A03-49C0-BFB1-5E926FAFA52E}"/>
                </a:ext>
              </a:extLst>
            </p:cNvPr>
            <p:cNvSpPr/>
            <p:nvPr userDrawn="1"/>
          </p:nvSpPr>
          <p:spPr>
            <a:xfrm>
              <a:off x="458997" y="362999"/>
              <a:ext cx="1980000" cy="3059999"/>
            </a:xfrm>
            <a:prstGeom prst="roundRect">
              <a:avLst>
                <a:gd name="adj" fmla="val 6958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65" name="Image 64">
              <a:extLst>
                <a:ext uri="{FF2B5EF4-FFF2-40B4-BE49-F238E27FC236}">
                  <a16:creationId xmlns:a16="http://schemas.microsoft.com/office/drawing/2014/main" id="{B9958E06-044B-41F0-81ED-D4F20EC0749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5" t="587" r="22028"/>
            <a:stretch/>
          </p:blipFill>
          <p:spPr>
            <a:xfrm>
              <a:off x="536818" y="754326"/>
              <a:ext cx="1825382" cy="1504031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66" name="Connecteur droit 65">
              <a:extLst>
                <a:ext uri="{FF2B5EF4-FFF2-40B4-BE49-F238E27FC236}">
                  <a16:creationId xmlns:a16="http://schemas.microsoft.com/office/drawing/2014/main" id="{45170F77-BEBF-4930-BFFF-5246A41CDE22}"/>
                </a:ext>
              </a:extLst>
            </p:cNvPr>
            <p:cNvCxnSpPr>
              <a:cxnSpLocks/>
              <a:endCxn id="68" idx="2"/>
            </p:cNvCxnSpPr>
            <p:nvPr userDrawn="1"/>
          </p:nvCxnSpPr>
          <p:spPr>
            <a:xfrm>
              <a:off x="547297" y="747404"/>
              <a:ext cx="680065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>
              <a:extLst>
                <a:ext uri="{FF2B5EF4-FFF2-40B4-BE49-F238E27FC236}">
                  <a16:creationId xmlns:a16="http://schemas.microsoft.com/office/drawing/2014/main" id="{D7DF8FFD-E2F5-4B02-9F80-074EB2D49E2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7297" y="2259023"/>
              <a:ext cx="1806172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Ellipse 28">
              <a:extLst>
                <a:ext uri="{FF2B5EF4-FFF2-40B4-BE49-F238E27FC236}">
                  <a16:creationId xmlns:a16="http://schemas.microsoft.com/office/drawing/2014/main" id="{3534E7BD-62DB-45D0-9D07-F8E0D428DD06}"/>
                </a:ext>
              </a:extLst>
            </p:cNvPr>
            <p:cNvSpPr/>
            <p:nvPr userDrawn="1"/>
          </p:nvSpPr>
          <p:spPr>
            <a:xfrm>
              <a:off x="1227362" y="747404"/>
              <a:ext cx="436984" cy="213044"/>
            </a:xfrm>
            <a:custGeom>
              <a:avLst/>
              <a:gdLst>
                <a:gd name="connsiteX0" fmla="*/ 0 w 421329"/>
                <a:gd name="connsiteY0" fmla="*/ 210665 h 421329"/>
                <a:gd name="connsiteX1" fmla="*/ 210665 w 421329"/>
                <a:gd name="connsiteY1" fmla="*/ 0 h 421329"/>
                <a:gd name="connsiteX2" fmla="*/ 421330 w 421329"/>
                <a:gd name="connsiteY2" fmla="*/ 210665 h 421329"/>
                <a:gd name="connsiteX3" fmla="*/ 210665 w 421329"/>
                <a:gd name="connsiteY3" fmla="*/ 421330 h 421329"/>
                <a:gd name="connsiteX4" fmla="*/ 0 w 421329"/>
                <a:gd name="connsiteY4" fmla="*/ 210665 h 421329"/>
                <a:gd name="connsiteX0" fmla="*/ 421330 w 512770"/>
                <a:gd name="connsiteY0" fmla="*/ 210665 h 421330"/>
                <a:gd name="connsiteX1" fmla="*/ 210665 w 512770"/>
                <a:gd name="connsiteY1" fmla="*/ 421330 h 421330"/>
                <a:gd name="connsiteX2" fmla="*/ 0 w 512770"/>
                <a:gd name="connsiteY2" fmla="*/ 210665 h 421330"/>
                <a:gd name="connsiteX3" fmla="*/ 210665 w 512770"/>
                <a:gd name="connsiteY3" fmla="*/ 0 h 421330"/>
                <a:gd name="connsiteX4" fmla="*/ 512770 w 512770"/>
                <a:gd name="connsiteY4" fmla="*/ 302105 h 421330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421330"/>
                <a:gd name="connsiteY0" fmla="*/ 212088 h 422753"/>
                <a:gd name="connsiteX1" fmla="*/ 210665 w 421330"/>
                <a:gd name="connsiteY1" fmla="*/ 422753 h 422753"/>
                <a:gd name="connsiteX2" fmla="*/ 0 w 421330"/>
                <a:gd name="connsiteY2" fmla="*/ 212088 h 422753"/>
                <a:gd name="connsiteX3" fmla="*/ 210665 w 421330"/>
                <a:gd name="connsiteY3" fmla="*/ 1423 h 422753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330" h="210665">
                  <a:moveTo>
                    <a:pt x="421330" y="0"/>
                  </a:moveTo>
                  <a:cubicBezTo>
                    <a:pt x="421330" y="116347"/>
                    <a:pt x="326130" y="210665"/>
                    <a:pt x="210665" y="210665"/>
                  </a:cubicBezTo>
                  <a:cubicBezTo>
                    <a:pt x="95200" y="210665"/>
                    <a:pt x="0" y="116347"/>
                    <a:pt x="0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1CBECA2-61CB-4D43-BBA0-A613A966C514}"/>
                </a:ext>
              </a:extLst>
            </p:cNvPr>
            <p:cNvSpPr/>
            <p:nvPr userDrawn="1"/>
          </p:nvSpPr>
          <p:spPr>
            <a:xfrm>
              <a:off x="1298804" y="600061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800" b="1" dirty="0">
                  <a:solidFill>
                    <a:srgbClr val="7030A0"/>
                  </a:solidFill>
                </a:rPr>
                <a:t>1</a:t>
              </a:r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70" name="Rectangle : coins arrondis 69">
              <a:extLst>
                <a:ext uri="{FF2B5EF4-FFF2-40B4-BE49-F238E27FC236}">
                  <a16:creationId xmlns:a16="http://schemas.microsoft.com/office/drawing/2014/main" id="{9B2B1820-205E-4B3E-81FA-DBF48CF33649}"/>
                </a:ext>
              </a:extLst>
            </p:cNvPr>
            <p:cNvSpPr/>
            <p:nvPr userDrawn="1"/>
          </p:nvSpPr>
          <p:spPr>
            <a:xfrm>
              <a:off x="527453" y="431375"/>
              <a:ext cx="1843088" cy="2923245"/>
            </a:xfrm>
            <a:prstGeom prst="roundRect">
              <a:avLst>
                <a:gd name="adj" fmla="val 4876"/>
              </a:avLst>
            </a:prstGeom>
            <a:noFill/>
            <a:ln w="28575" cmpd="dbl">
              <a:solidFill>
                <a:srgbClr val="7030A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01B7EB4E-7B37-4734-9ACA-69B48237D724}"/>
                </a:ext>
              </a:extLst>
            </p:cNvPr>
            <p:cNvSpPr txBox="1"/>
            <p:nvPr userDrawn="1"/>
          </p:nvSpPr>
          <p:spPr>
            <a:xfrm flipH="1">
              <a:off x="455852" y="438962"/>
              <a:ext cx="19800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7030A0"/>
                  </a:solidFill>
                </a:rPr>
                <a:t>QUESTION</a:t>
              </a:r>
              <a:r>
                <a:rPr lang="fr-FR" sz="1400" b="1" dirty="0">
                  <a:solidFill>
                    <a:srgbClr val="0070C0"/>
                  </a:solidFill>
                </a:rPr>
                <a:t> </a:t>
              </a:r>
            </a:p>
          </p:txBody>
        </p:sp>
        <p:cxnSp>
          <p:nvCxnSpPr>
            <p:cNvPr id="72" name="Connecteur droit 71">
              <a:extLst>
                <a:ext uri="{FF2B5EF4-FFF2-40B4-BE49-F238E27FC236}">
                  <a16:creationId xmlns:a16="http://schemas.microsoft.com/office/drawing/2014/main" id="{293FE256-49D7-4032-BF25-AFF6AD9BD26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664346" y="747095"/>
              <a:ext cx="689123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029D6BED-7A66-4DA6-B5C5-EE8F8DF42052}"/>
                </a:ext>
              </a:extLst>
            </p:cNvPr>
            <p:cNvSpPr txBox="1"/>
            <p:nvPr userDrawn="1"/>
          </p:nvSpPr>
          <p:spPr>
            <a:xfrm>
              <a:off x="602002" y="2301412"/>
              <a:ext cx="168770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err="1">
                  <a:solidFill>
                    <a:srgbClr val="7030A0"/>
                  </a:solidFill>
                </a:rPr>
                <a:t>Dgsfdghsqff</a:t>
              </a:r>
              <a:r>
                <a:rPr lang="fr-FR" sz="1000" dirty="0">
                  <a:solidFill>
                    <a:srgbClr val="7030A0"/>
                  </a:solidFill>
                </a:rPr>
                <a:t> j </a:t>
              </a:r>
              <a:r>
                <a:rPr lang="fr-FR" sz="1000" dirty="0" err="1">
                  <a:solidFill>
                    <a:srgbClr val="7030A0"/>
                  </a:solidFill>
                </a:rPr>
                <a:t>gyuquigqsuigu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iqsguqsugqui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gq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uigf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uiqgfigdq</a:t>
              </a:r>
              <a:r>
                <a:rPr lang="fr-FR" sz="1000" dirty="0">
                  <a:solidFill>
                    <a:srgbClr val="7030A0"/>
                  </a:solidFill>
                </a:rPr>
                <a:t> il </a:t>
              </a:r>
              <a:r>
                <a:rPr lang="fr-FR" sz="1000" dirty="0" err="1">
                  <a:solidFill>
                    <a:srgbClr val="7030A0"/>
                  </a:solidFill>
                </a:rPr>
                <a:t>dqif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uud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duf</a:t>
              </a:r>
              <a:r>
                <a:rPr lang="fr-FR" sz="1000" dirty="0">
                  <a:solidFill>
                    <a:srgbClr val="7030A0"/>
                  </a:solidFill>
                </a:rPr>
                <a:t>?</a:t>
              </a:r>
            </a:p>
          </p:txBody>
        </p:sp>
        <p:sp>
          <p:nvSpPr>
            <p:cNvPr id="74" name="Croix 73">
              <a:extLst>
                <a:ext uri="{FF2B5EF4-FFF2-40B4-BE49-F238E27FC236}">
                  <a16:creationId xmlns:a16="http://schemas.microsoft.com/office/drawing/2014/main" id="{8ECC3F7C-6B83-447A-86C4-F70F73E7BB55}"/>
                </a:ext>
              </a:extLst>
            </p:cNvPr>
            <p:cNvSpPr/>
            <p:nvPr userDrawn="1"/>
          </p:nvSpPr>
          <p:spPr>
            <a:xfrm>
              <a:off x="1821919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Croix 74">
              <a:extLst>
                <a:ext uri="{FF2B5EF4-FFF2-40B4-BE49-F238E27FC236}">
                  <a16:creationId xmlns:a16="http://schemas.microsoft.com/office/drawing/2014/main" id="{9D6CA4BA-2F23-466B-ACF0-ACE636541E61}"/>
                </a:ext>
              </a:extLst>
            </p:cNvPr>
            <p:cNvSpPr/>
            <p:nvPr userDrawn="1"/>
          </p:nvSpPr>
          <p:spPr>
            <a:xfrm>
              <a:off x="1979468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Croix 75">
              <a:extLst>
                <a:ext uri="{FF2B5EF4-FFF2-40B4-BE49-F238E27FC236}">
                  <a16:creationId xmlns:a16="http://schemas.microsoft.com/office/drawing/2014/main" id="{7FC73C7D-B6E0-41CC-B4A9-396DE90C217F}"/>
                </a:ext>
              </a:extLst>
            </p:cNvPr>
            <p:cNvSpPr/>
            <p:nvPr userDrawn="1"/>
          </p:nvSpPr>
          <p:spPr>
            <a:xfrm>
              <a:off x="2130260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7" name="Image 76">
              <a:extLst>
                <a:ext uri="{FF2B5EF4-FFF2-40B4-BE49-F238E27FC236}">
                  <a16:creationId xmlns:a16="http://schemas.microsoft.com/office/drawing/2014/main" id="{EA8C14DB-3FB2-4C08-900D-F2230B235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3" y="2965603"/>
              <a:ext cx="335604" cy="286966"/>
            </a:xfrm>
            <a:prstGeom prst="rect">
              <a:avLst/>
            </a:prstGeom>
          </p:spPr>
        </p:pic>
        <p:pic>
          <p:nvPicPr>
            <p:cNvPr id="78" name="Image 77">
              <a:extLst>
                <a:ext uri="{FF2B5EF4-FFF2-40B4-BE49-F238E27FC236}">
                  <a16:creationId xmlns:a16="http://schemas.microsoft.com/office/drawing/2014/main" id="{A9E36FE8-0383-42F3-8C2D-EC27ADFCF2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804" y="3109086"/>
              <a:ext cx="414880" cy="128927"/>
            </a:xfrm>
            <a:prstGeom prst="rect">
              <a:avLst/>
            </a:prstGeom>
          </p:spPr>
        </p:pic>
      </p:grpSp>
      <p:grpSp>
        <p:nvGrpSpPr>
          <p:cNvPr id="79" name="Groupe 78">
            <a:extLst>
              <a:ext uri="{FF2B5EF4-FFF2-40B4-BE49-F238E27FC236}">
                <a16:creationId xmlns:a16="http://schemas.microsoft.com/office/drawing/2014/main" id="{31EC725E-3E13-43D1-B0EC-21F053C7E578}"/>
              </a:ext>
            </a:extLst>
          </p:cNvPr>
          <p:cNvGrpSpPr/>
          <p:nvPr userDrawn="1"/>
        </p:nvGrpSpPr>
        <p:grpSpPr>
          <a:xfrm>
            <a:off x="455852" y="3404459"/>
            <a:ext cx="1983145" cy="3059999"/>
            <a:chOff x="455852" y="362999"/>
            <a:chExt cx="1983145" cy="3059999"/>
          </a:xfrm>
        </p:grpSpPr>
        <p:sp>
          <p:nvSpPr>
            <p:cNvPr id="80" name="Rectangle : coins arrondis 79">
              <a:extLst>
                <a:ext uri="{FF2B5EF4-FFF2-40B4-BE49-F238E27FC236}">
                  <a16:creationId xmlns:a16="http://schemas.microsoft.com/office/drawing/2014/main" id="{071A20BE-A314-43BF-A8AF-6B8587904D6A}"/>
                </a:ext>
              </a:extLst>
            </p:cNvPr>
            <p:cNvSpPr/>
            <p:nvPr userDrawn="1"/>
          </p:nvSpPr>
          <p:spPr>
            <a:xfrm>
              <a:off x="458997" y="362999"/>
              <a:ext cx="1980000" cy="3059999"/>
            </a:xfrm>
            <a:prstGeom prst="roundRect">
              <a:avLst>
                <a:gd name="adj" fmla="val 6958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81" name="Image 80">
              <a:extLst>
                <a:ext uri="{FF2B5EF4-FFF2-40B4-BE49-F238E27FC236}">
                  <a16:creationId xmlns:a16="http://schemas.microsoft.com/office/drawing/2014/main" id="{DF8CEAF8-1879-43AC-8803-2CFB3C619D8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5" t="587" r="22028"/>
            <a:stretch/>
          </p:blipFill>
          <p:spPr>
            <a:xfrm>
              <a:off x="536818" y="754326"/>
              <a:ext cx="1825382" cy="1504031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82" name="Connecteur droit 81">
              <a:extLst>
                <a:ext uri="{FF2B5EF4-FFF2-40B4-BE49-F238E27FC236}">
                  <a16:creationId xmlns:a16="http://schemas.microsoft.com/office/drawing/2014/main" id="{0D6F2675-9ED8-439B-BF93-1C93F84F5422}"/>
                </a:ext>
              </a:extLst>
            </p:cNvPr>
            <p:cNvCxnSpPr>
              <a:cxnSpLocks/>
              <a:endCxn id="84" idx="2"/>
            </p:cNvCxnSpPr>
            <p:nvPr userDrawn="1"/>
          </p:nvCxnSpPr>
          <p:spPr>
            <a:xfrm>
              <a:off x="547297" y="747404"/>
              <a:ext cx="680065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>
              <a:extLst>
                <a:ext uri="{FF2B5EF4-FFF2-40B4-BE49-F238E27FC236}">
                  <a16:creationId xmlns:a16="http://schemas.microsoft.com/office/drawing/2014/main" id="{726B1D79-2E7E-4377-8DCA-D13145CECF1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7297" y="2259023"/>
              <a:ext cx="1806172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Ellipse 28">
              <a:extLst>
                <a:ext uri="{FF2B5EF4-FFF2-40B4-BE49-F238E27FC236}">
                  <a16:creationId xmlns:a16="http://schemas.microsoft.com/office/drawing/2014/main" id="{FAD695B2-6214-415D-8688-D1B466C97CE6}"/>
                </a:ext>
              </a:extLst>
            </p:cNvPr>
            <p:cNvSpPr/>
            <p:nvPr userDrawn="1"/>
          </p:nvSpPr>
          <p:spPr>
            <a:xfrm>
              <a:off x="1227362" y="747404"/>
              <a:ext cx="436984" cy="213044"/>
            </a:xfrm>
            <a:custGeom>
              <a:avLst/>
              <a:gdLst>
                <a:gd name="connsiteX0" fmla="*/ 0 w 421329"/>
                <a:gd name="connsiteY0" fmla="*/ 210665 h 421329"/>
                <a:gd name="connsiteX1" fmla="*/ 210665 w 421329"/>
                <a:gd name="connsiteY1" fmla="*/ 0 h 421329"/>
                <a:gd name="connsiteX2" fmla="*/ 421330 w 421329"/>
                <a:gd name="connsiteY2" fmla="*/ 210665 h 421329"/>
                <a:gd name="connsiteX3" fmla="*/ 210665 w 421329"/>
                <a:gd name="connsiteY3" fmla="*/ 421330 h 421329"/>
                <a:gd name="connsiteX4" fmla="*/ 0 w 421329"/>
                <a:gd name="connsiteY4" fmla="*/ 210665 h 421329"/>
                <a:gd name="connsiteX0" fmla="*/ 421330 w 512770"/>
                <a:gd name="connsiteY0" fmla="*/ 210665 h 421330"/>
                <a:gd name="connsiteX1" fmla="*/ 210665 w 512770"/>
                <a:gd name="connsiteY1" fmla="*/ 421330 h 421330"/>
                <a:gd name="connsiteX2" fmla="*/ 0 w 512770"/>
                <a:gd name="connsiteY2" fmla="*/ 210665 h 421330"/>
                <a:gd name="connsiteX3" fmla="*/ 210665 w 512770"/>
                <a:gd name="connsiteY3" fmla="*/ 0 h 421330"/>
                <a:gd name="connsiteX4" fmla="*/ 512770 w 512770"/>
                <a:gd name="connsiteY4" fmla="*/ 302105 h 421330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421330"/>
                <a:gd name="connsiteY0" fmla="*/ 212088 h 422753"/>
                <a:gd name="connsiteX1" fmla="*/ 210665 w 421330"/>
                <a:gd name="connsiteY1" fmla="*/ 422753 h 422753"/>
                <a:gd name="connsiteX2" fmla="*/ 0 w 421330"/>
                <a:gd name="connsiteY2" fmla="*/ 212088 h 422753"/>
                <a:gd name="connsiteX3" fmla="*/ 210665 w 421330"/>
                <a:gd name="connsiteY3" fmla="*/ 1423 h 422753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330" h="210665">
                  <a:moveTo>
                    <a:pt x="421330" y="0"/>
                  </a:moveTo>
                  <a:cubicBezTo>
                    <a:pt x="421330" y="116347"/>
                    <a:pt x="326130" y="210665"/>
                    <a:pt x="210665" y="210665"/>
                  </a:cubicBezTo>
                  <a:cubicBezTo>
                    <a:pt x="95200" y="210665"/>
                    <a:pt x="0" y="116347"/>
                    <a:pt x="0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223361DB-C61C-4ABF-A5D3-ECE7F119FCD8}"/>
                </a:ext>
              </a:extLst>
            </p:cNvPr>
            <p:cNvSpPr/>
            <p:nvPr userDrawn="1"/>
          </p:nvSpPr>
          <p:spPr>
            <a:xfrm>
              <a:off x="1298804" y="600061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800" b="1" dirty="0">
                  <a:solidFill>
                    <a:srgbClr val="7030A0"/>
                  </a:solidFill>
                </a:rPr>
                <a:t>1</a:t>
              </a:r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86" name="Rectangle : coins arrondis 85">
              <a:extLst>
                <a:ext uri="{FF2B5EF4-FFF2-40B4-BE49-F238E27FC236}">
                  <a16:creationId xmlns:a16="http://schemas.microsoft.com/office/drawing/2014/main" id="{B0132DC6-E7BD-42B6-A481-840B1D9B87B8}"/>
                </a:ext>
              </a:extLst>
            </p:cNvPr>
            <p:cNvSpPr/>
            <p:nvPr userDrawn="1"/>
          </p:nvSpPr>
          <p:spPr>
            <a:xfrm>
              <a:off x="527453" y="431375"/>
              <a:ext cx="1843088" cy="2923245"/>
            </a:xfrm>
            <a:prstGeom prst="roundRect">
              <a:avLst>
                <a:gd name="adj" fmla="val 4876"/>
              </a:avLst>
            </a:prstGeom>
            <a:noFill/>
            <a:ln w="28575" cmpd="dbl">
              <a:solidFill>
                <a:srgbClr val="7030A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4D33DEFF-54AE-42AA-8822-C0002C831BC9}"/>
                </a:ext>
              </a:extLst>
            </p:cNvPr>
            <p:cNvSpPr txBox="1"/>
            <p:nvPr userDrawn="1"/>
          </p:nvSpPr>
          <p:spPr>
            <a:xfrm flipH="1">
              <a:off x="455852" y="438962"/>
              <a:ext cx="19800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7030A0"/>
                  </a:solidFill>
                </a:rPr>
                <a:t>QUESTION</a:t>
              </a:r>
              <a:r>
                <a:rPr lang="fr-FR" sz="1400" b="1" dirty="0">
                  <a:solidFill>
                    <a:srgbClr val="0070C0"/>
                  </a:solidFill>
                </a:rPr>
                <a:t> </a:t>
              </a:r>
            </a:p>
          </p:txBody>
        </p:sp>
        <p:cxnSp>
          <p:nvCxnSpPr>
            <p:cNvPr id="88" name="Connecteur droit 87">
              <a:extLst>
                <a:ext uri="{FF2B5EF4-FFF2-40B4-BE49-F238E27FC236}">
                  <a16:creationId xmlns:a16="http://schemas.microsoft.com/office/drawing/2014/main" id="{6538DBAE-1D2E-47CE-AC95-F4E64F85207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664346" y="747095"/>
              <a:ext cx="689123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D96AEDEF-73FE-4077-B539-88692E9BE590}"/>
                </a:ext>
              </a:extLst>
            </p:cNvPr>
            <p:cNvSpPr txBox="1"/>
            <p:nvPr userDrawn="1"/>
          </p:nvSpPr>
          <p:spPr>
            <a:xfrm>
              <a:off x="602002" y="2301412"/>
              <a:ext cx="168770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err="1">
                  <a:solidFill>
                    <a:srgbClr val="7030A0"/>
                  </a:solidFill>
                </a:rPr>
                <a:t>Dgsfdghsqff</a:t>
              </a:r>
              <a:r>
                <a:rPr lang="fr-FR" sz="1000" dirty="0">
                  <a:solidFill>
                    <a:srgbClr val="7030A0"/>
                  </a:solidFill>
                </a:rPr>
                <a:t> j </a:t>
              </a:r>
              <a:r>
                <a:rPr lang="fr-FR" sz="1000" dirty="0" err="1">
                  <a:solidFill>
                    <a:srgbClr val="7030A0"/>
                  </a:solidFill>
                </a:rPr>
                <a:t>gyuquigqsuigu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iqsguqsugqui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gq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uigf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uiqgfigdq</a:t>
              </a:r>
              <a:r>
                <a:rPr lang="fr-FR" sz="1000" dirty="0">
                  <a:solidFill>
                    <a:srgbClr val="7030A0"/>
                  </a:solidFill>
                </a:rPr>
                <a:t> il </a:t>
              </a:r>
              <a:r>
                <a:rPr lang="fr-FR" sz="1000" dirty="0" err="1">
                  <a:solidFill>
                    <a:srgbClr val="7030A0"/>
                  </a:solidFill>
                </a:rPr>
                <a:t>dqif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uud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duf</a:t>
              </a:r>
              <a:r>
                <a:rPr lang="fr-FR" sz="1000" dirty="0">
                  <a:solidFill>
                    <a:srgbClr val="7030A0"/>
                  </a:solidFill>
                </a:rPr>
                <a:t>?</a:t>
              </a:r>
            </a:p>
          </p:txBody>
        </p:sp>
        <p:sp>
          <p:nvSpPr>
            <p:cNvPr id="90" name="Croix 89">
              <a:extLst>
                <a:ext uri="{FF2B5EF4-FFF2-40B4-BE49-F238E27FC236}">
                  <a16:creationId xmlns:a16="http://schemas.microsoft.com/office/drawing/2014/main" id="{FF21E09A-937C-4616-B118-B5DD8087D21D}"/>
                </a:ext>
              </a:extLst>
            </p:cNvPr>
            <p:cNvSpPr/>
            <p:nvPr userDrawn="1"/>
          </p:nvSpPr>
          <p:spPr>
            <a:xfrm>
              <a:off x="1821919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Croix 90">
              <a:extLst>
                <a:ext uri="{FF2B5EF4-FFF2-40B4-BE49-F238E27FC236}">
                  <a16:creationId xmlns:a16="http://schemas.microsoft.com/office/drawing/2014/main" id="{00C2D083-7075-40E3-A9F8-E7037BBD104D}"/>
                </a:ext>
              </a:extLst>
            </p:cNvPr>
            <p:cNvSpPr/>
            <p:nvPr userDrawn="1"/>
          </p:nvSpPr>
          <p:spPr>
            <a:xfrm>
              <a:off x="1979468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Croix 91">
              <a:extLst>
                <a:ext uri="{FF2B5EF4-FFF2-40B4-BE49-F238E27FC236}">
                  <a16:creationId xmlns:a16="http://schemas.microsoft.com/office/drawing/2014/main" id="{E70F06ED-32A8-4549-A3CC-A68A40F85ED0}"/>
                </a:ext>
              </a:extLst>
            </p:cNvPr>
            <p:cNvSpPr/>
            <p:nvPr userDrawn="1"/>
          </p:nvSpPr>
          <p:spPr>
            <a:xfrm>
              <a:off x="2130260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3" name="Image 92">
              <a:extLst>
                <a:ext uri="{FF2B5EF4-FFF2-40B4-BE49-F238E27FC236}">
                  <a16:creationId xmlns:a16="http://schemas.microsoft.com/office/drawing/2014/main" id="{416C2DD4-7BC4-449C-939E-B6163EEB52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3" y="2965603"/>
              <a:ext cx="335604" cy="286966"/>
            </a:xfrm>
            <a:prstGeom prst="rect">
              <a:avLst/>
            </a:prstGeom>
          </p:spPr>
        </p:pic>
        <p:pic>
          <p:nvPicPr>
            <p:cNvPr id="94" name="Image 93">
              <a:extLst>
                <a:ext uri="{FF2B5EF4-FFF2-40B4-BE49-F238E27FC236}">
                  <a16:creationId xmlns:a16="http://schemas.microsoft.com/office/drawing/2014/main" id="{41BA2577-C957-4E04-A0DF-1D0E39BF07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804" y="3109086"/>
              <a:ext cx="414880" cy="128927"/>
            </a:xfrm>
            <a:prstGeom prst="rect">
              <a:avLst/>
            </a:prstGeom>
          </p:spPr>
        </p:pic>
      </p:grpSp>
      <p:grpSp>
        <p:nvGrpSpPr>
          <p:cNvPr id="95" name="Groupe 94">
            <a:extLst>
              <a:ext uri="{FF2B5EF4-FFF2-40B4-BE49-F238E27FC236}">
                <a16:creationId xmlns:a16="http://schemas.microsoft.com/office/drawing/2014/main" id="{423E6CB5-A72E-4365-BEEC-EAEA725118BF}"/>
              </a:ext>
            </a:extLst>
          </p:cNvPr>
          <p:cNvGrpSpPr/>
          <p:nvPr userDrawn="1"/>
        </p:nvGrpSpPr>
        <p:grpSpPr>
          <a:xfrm>
            <a:off x="2435909" y="3404242"/>
            <a:ext cx="1983145" cy="3059999"/>
            <a:chOff x="455852" y="362999"/>
            <a:chExt cx="1983145" cy="3059999"/>
          </a:xfrm>
        </p:grpSpPr>
        <p:sp>
          <p:nvSpPr>
            <p:cNvPr id="96" name="Rectangle : coins arrondis 95">
              <a:extLst>
                <a:ext uri="{FF2B5EF4-FFF2-40B4-BE49-F238E27FC236}">
                  <a16:creationId xmlns:a16="http://schemas.microsoft.com/office/drawing/2014/main" id="{F108A240-F904-4957-A89B-B0782BBF2F25}"/>
                </a:ext>
              </a:extLst>
            </p:cNvPr>
            <p:cNvSpPr/>
            <p:nvPr userDrawn="1"/>
          </p:nvSpPr>
          <p:spPr>
            <a:xfrm>
              <a:off x="458997" y="362999"/>
              <a:ext cx="1980000" cy="3059999"/>
            </a:xfrm>
            <a:prstGeom prst="roundRect">
              <a:avLst>
                <a:gd name="adj" fmla="val 6958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97" name="Image 96">
              <a:extLst>
                <a:ext uri="{FF2B5EF4-FFF2-40B4-BE49-F238E27FC236}">
                  <a16:creationId xmlns:a16="http://schemas.microsoft.com/office/drawing/2014/main" id="{0AF860A2-F9C1-4D5A-819F-27345C9A18E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5" t="587" r="22028"/>
            <a:stretch/>
          </p:blipFill>
          <p:spPr>
            <a:xfrm>
              <a:off x="536818" y="754326"/>
              <a:ext cx="1825382" cy="1504031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98" name="Connecteur droit 97">
              <a:extLst>
                <a:ext uri="{FF2B5EF4-FFF2-40B4-BE49-F238E27FC236}">
                  <a16:creationId xmlns:a16="http://schemas.microsoft.com/office/drawing/2014/main" id="{F2648339-0007-4C83-8AE2-48B0C408539F}"/>
                </a:ext>
              </a:extLst>
            </p:cNvPr>
            <p:cNvCxnSpPr>
              <a:cxnSpLocks/>
              <a:endCxn id="100" idx="2"/>
            </p:cNvCxnSpPr>
            <p:nvPr userDrawn="1"/>
          </p:nvCxnSpPr>
          <p:spPr>
            <a:xfrm>
              <a:off x="547297" y="747404"/>
              <a:ext cx="680065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droit 98">
              <a:extLst>
                <a:ext uri="{FF2B5EF4-FFF2-40B4-BE49-F238E27FC236}">
                  <a16:creationId xmlns:a16="http://schemas.microsoft.com/office/drawing/2014/main" id="{C5037154-A4E7-4F8A-A287-4F6B203EE00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7297" y="2259023"/>
              <a:ext cx="1806172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Ellipse 28">
              <a:extLst>
                <a:ext uri="{FF2B5EF4-FFF2-40B4-BE49-F238E27FC236}">
                  <a16:creationId xmlns:a16="http://schemas.microsoft.com/office/drawing/2014/main" id="{1BD03D07-3A5A-4F11-8237-C75DAB902759}"/>
                </a:ext>
              </a:extLst>
            </p:cNvPr>
            <p:cNvSpPr/>
            <p:nvPr userDrawn="1"/>
          </p:nvSpPr>
          <p:spPr>
            <a:xfrm>
              <a:off x="1227362" y="747404"/>
              <a:ext cx="436984" cy="213044"/>
            </a:xfrm>
            <a:custGeom>
              <a:avLst/>
              <a:gdLst>
                <a:gd name="connsiteX0" fmla="*/ 0 w 421329"/>
                <a:gd name="connsiteY0" fmla="*/ 210665 h 421329"/>
                <a:gd name="connsiteX1" fmla="*/ 210665 w 421329"/>
                <a:gd name="connsiteY1" fmla="*/ 0 h 421329"/>
                <a:gd name="connsiteX2" fmla="*/ 421330 w 421329"/>
                <a:gd name="connsiteY2" fmla="*/ 210665 h 421329"/>
                <a:gd name="connsiteX3" fmla="*/ 210665 w 421329"/>
                <a:gd name="connsiteY3" fmla="*/ 421330 h 421329"/>
                <a:gd name="connsiteX4" fmla="*/ 0 w 421329"/>
                <a:gd name="connsiteY4" fmla="*/ 210665 h 421329"/>
                <a:gd name="connsiteX0" fmla="*/ 421330 w 512770"/>
                <a:gd name="connsiteY0" fmla="*/ 210665 h 421330"/>
                <a:gd name="connsiteX1" fmla="*/ 210665 w 512770"/>
                <a:gd name="connsiteY1" fmla="*/ 421330 h 421330"/>
                <a:gd name="connsiteX2" fmla="*/ 0 w 512770"/>
                <a:gd name="connsiteY2" fmla="*/ 210665 h 421330"/>
                <a:gd name="connsiteX3" fmla="*/ 210665 w 512770"/>
                <a:gd name="connsiteY3" fmla="*/ 0 h 421330"/>
                <a:gd name="connsiteX4" fmla="*/ 512770 w 512770"/>
                <a:gd name="connsiteY4" fmla="*/ 302105 h 421330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421330"/>
                <a:gd name="connsiteY0" fmla="*/ 212088 h 422753"/>
                <a:gd name="connsiteX1" fmla="*/ 210665 w 421330"/>
                <a:gd name="connsiteY1" fmla="*/ 422753 h 422753"/>
                <a:gd name="connsiteX2" fmla="*/ 0 w 421330"/>
                <a:gd name="connsiteY2" fmla="*/ 212088 h 422753"/>
                <a:gd name="connsiteX3" fmla="*/ 210665 w 421330"/>
                <a:gd name="connsiteY3" fmla="*/ 1423 h 422753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330" h="210665">
                  <a:moveTo>
                    <a:pt x="421330" y="0"/>
                  </a:moveTo>
                  <a:cubicBezTo>
                    <a:pt x="421330" y="116347"/>
                    <a:pt x="326130" y="210665"/>
                    <a:pt x="210665" y="210665"/>
                  </a:cubicBezTo>
                  <a:cubicBezTo>
                    <a:pt x="95200" y="210665"/>
                    <a:pt x="0" y="116347"/>
                    <a:pt x="0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7E419B82-AB06-4BAB-BFE8-87F9DCD95D59}"/>
                </a:ext>
              </a:extLst>
            </p:cNvPr>
            <p:cNvSpPr/>
            <p:nvPr userDrawn="1"/>
          </p:nvSpPr>
          <p:spPr>
            <a:xfrm>
              <a:off x="1298804" y="600061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800" b="1" dirty="0">
                  <a:solidFill>
                    <a:srgbClr val="7030A0"/>
                  </a:solidFill>
                </a:rPr>
                <a:t>1</a:t>
              </a:r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102" name="Rectangle : coins arrondis 101">
              <a:extLst>
                <a:ext uri="{FF2B5EF4-FFF2-40B4-BE49-F238E27FC236}">
                  <a16:creationId xmlns:a16="http://schemas.microsoft.com/office/drawing/2014/main" id="{E1A5A0CF-F711-4637-B958-AC8C6B9B3A16}"/>
                </a:ext>
              </a:extLst>
            </p:cNvPr>
            <p:cNvSpPr/>
            <p:nvPr userDrawn="1"/>
          </p:nvSpPr>
          <p:spPr>
            <a:xfrm>
              <a:off x="527453" y="431375"/>
              <a:ext cx="1843088" cy="2923245"/>
            </a:xfrm>
            <a:prstGeom prst="roundRect">
              <a:avLst>
                <a:gd name="adj" fmla="val 4876"/>
              </a:avLst>
            </a:prstGeom>
            <a:noFill/>
            <a:ln w="28575" cmpd="dbl">
              <a:solidFill>
                <a:srgbClr val="7030A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3" name="ZoneTexte 102">
              <a:extLst>
                <a:ext uri="{FF2B5EF4-FFF2-40B4-BE49-F238E27FC236}">
                  <a16:creationId xmlns:a16="http://schemas.microsoft.com/office/drawing/2014/main" id="{485804F7-4A58-47F2-8D81-B7A2FF550DFF}"/>
                </a:ext>
              </a:extLst>
            </p:cNvPr>
            <p:cNvSpPr txBox="1"/>
            <p:nvPr userDrawn="1"/>
          </p:nvSpPr>
          <p:spPr>
            <a:xfrm flipH="1">
              <a:off x="455852" y="438962"/>
              <a:ext cx="19800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7030A0"/>
                  </a:solidFill>
                </a:rPr>
                <a:t>QUESTION</a:t>
              </a:r>
              <a:r>
                <a:rPr lang="fr-FR" sz="1400" b="1" dirty="0">
                  <a:solidFill>
                    <a:srgbClr val="0070C0"/>
                  </a:solidFill>
                </a:rPr>
                <a:t> </a:t>
              </a:r>
            </a:p>
          </p:txBody>
        </p:sp>
        <p:cxnSp>
          <p:nvCxnSpPr>
            <p:cNvPr id="104" name="Connecteur droit 103">
              <a:extLst>
                <a:ext uri="{FF2B5EF4-FFF2-40B4-BE49-F238E27FC236}">
                  <a16:creationId xmlns:a16="http://schemas.microsoft.com/office/drawing/2014/main" id="{0EBDF901-96C2-4849-A6AE-A3F3C05F776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664346" y="747095"/>
              <a:ext cx="689123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ZoneTexte 104">
              <a:extLst>
                <a:ext uri="{FF2B5EF4-FFF2-40B4-BE49-F238E27FC236}">
                  <a16:creationId xmlns:a16="http://schemas.microsoft.com/office/drawing/2014/main" id="{56128F49-ED94-492E-BDD6-687BC01F2DD0}"/>
                </a:ext>
              </a:extLst>
            </p:cNvPr>
            <p:cNvSpPr txBox="1"/>
            <p:nvPr userDrawn="1"/>
          </p:nvSpPr>
          <p:spPr>
            <a:xfrm>
              <a:off x="602002" y="2301412"/>
              <a:ext cx="168770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err="1">
                  <a:solidFill>
                    <a:srgbClr val="7030A0"/>
                  </a:solidFill>
                </a:rPr>
                <a:t>Dgsfdghsqff</a:t>
              </a:r>
              <a:r>
                <a:rPr lang="fr-FR" sz="1000" dirty="0">
                  <a:solidFill>
                    <a:srgbClr val="7030A0"/>
                  </a:solidFill>
                </a:rPr>
                <a:t> j </a:t>
              </a:r>
              <a:r>
                <a:rPr lang="fr-FR" sz="1000" dirty="0" err="1">
                  <a:solidFill>
                    <a:srgbClr val="7030A0"/>
                  </a:solidFill>
                </a:rPr>
                <a:t>gyuquigqsuigu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iqsguqsugqui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gq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uigf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uiqgfigdq</a:t>
              </a:r>
              <a:r>
                <a:rPr lang="fr-FR" sz="1000" dirty="0">
                  <a:solidFill>
                    <a:srgbClr val="7030A0"/>
                  </a:solidFill>
                </a:rPr>
                <a:t> il </a:t>
              </a:r>
              <a:r>
                <a:rPr lang="fr-FR" sz="1000" dirty="0" err="1">
                  <a:solidFill>
                    <a:srgbClr val="7030A0"/>
                  </a:solidFill>
                </a:rPr>
                <a:t>dqif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uud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duf</a:t>
              </a:r>
              <a:r>
                <a:rPr lang="fr-FR" sz="1000" dirty="0">
                  <a:solidFill>
                    <a:srgbClr val="7030A0"/>
                  </a:solidFill>
                </a:rPr>
                <a:t>?</a:t>
              </a:r>
            </a:p>
          </p:txBody>
        </p:sp>
        <p:sp>
          <p:nvSpPr>
            <p:cNvPr id="106" name="Croix 105">
              <a:extLst>
                <a:ext uri="{FF2B5EF4-FFF2-40B4-BE49-F238E27FC236}">
                  <a16:creationId xmlns:a16="http://schemas.microsoft.com/office/drawing/2014/main" id="{A37AE763-2C30-46E6-801E-D73687B6100D}"/>
                </a:ext>
              </a:extLst>
            </p:cNvPr>
            <p:cNvSpPr/>
            <p:nvPr userDrawn="1"/>
          </p:nvSpPr>
          <p:spPr>
            <a:xfrm>
              <a:off x="1821919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7" name="Croix 106">
              <a:extLst>
                <a:ext uri="{FF2B5EF4-FFF2-40B4-BE49-F238E27FC236}">
                  <a16:creationId xmlns:a16="http://schemas.microsoft.com/office/drawing/2014/main" id="{7D2A7B5B-0BF2-4D39-A75C-5C19106438A2}"/>
                </a:ext>
              </a:extLst>
            </p:cNvPr>
            <p:cNvSpPr/>
            <p:nvPr userDrawn="1"/>
          </p:nvSpPr>
          <p:spPr>
            <a:xfrm>
              <a:off x="1979468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8" name="Croix 107">
              <a:extLst>
                <a:ext uri="{FF2B5EF4-FFF2-40B4-BE49-F238E27FC236}">
                  <a16:creationId xmlns:a16="http://schemas.microsoft.com/office/drawing/2014/main" id="{6C1205DA-2195-42A4-944C-A5AB8E5AC196}"/>
                </a:ext>
              </a:extLst>
            </p:cNvPr>
            <p:cNvSpPr/>
            <p:nvPr userDrawn="1"/>
          </p:nvSpPr>
          <p:spPr>
            <a:xfrm>
              <a:off x="2130260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9" name="Image 108">
              <a:extLst>
                <a:ext uri="{FF2B5EF4-FFF2-40B4-BE49-F238E27FC236}">
                  <a16:creationId xmlns:a16="http://schemas.microsoft.com/office/drawing/2014/main" id="{B2215032-8306-4BE8-A1A7-F1EE976F24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3" y="2965603"/>
              <a:ext cx="335604" cy="286966"/>
            </a:xfrm>
            <a:prstGeom prst="rect">
              <a:avLst/>
            </a:prstGeom>
          </p:spPr>
        </p:pic>
        <p:pic>
          <p:nvPicPr>
            <p:cNvPr id="110" name="Image 109">
              <a:extLst>
                <a:ext uri="{FF2B5EF4-FFF2-40B4-BE49-F238E27FC236}">
                  <a16:creationId xmlns:a16="http://schemas.microsoft.com/office/drawing/2014/main" id="{5396D4D0-2EEB-47C3-B9D9-04C3CDA5B2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804" y="3109086"/>
              <a:ext cx="414880" cy="128927"/>
            </a:xfrm>
            <a:prstGeom prst="rect">
              <a:avLst/>
            </a:prstGeom>
          </p:spPr>
        </p:pic>
      </p:grp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424EACBF-F461-460A-81C5-532B10CDBAD9}"/>
              </a:ext>
            </a:extLst>
          </p:cNvPr>
          <p:cNvGrpSpPr/>
          <p:nvPr userDrawn="1"/>
        </p:nvGrpSpPr>
        <p:grpSpPr>
          <a:xfrm>
            <a:off x="4412257" y="3423581"/>
            <a:ext cx="1983145" cy="3059999"/>
            <a:chOff x="455852" y="362999"/>
            <a:chExt cx="1983145" cy="3059999"/>
          </a:xfrm>
        </p:grpSpPr>
        <p:sp>
          <p:nvSpPr>
            <p:cNvPr id="112" name="Rectangle : coins arrondis 111">
              <a:extLst>
                <a:ext uri="{FF2B5EF4-FFF2-40B4-BE49-F238E27FC236}">
                  <a16:creationId xmlns:a16="http://schemas.microsoft.com/office/drawing/2014/main" id="{00D98A31-AD50-4B3D-B3BF-7C3E215F5F86}"/>
                </a:ext>
              </a:extLst>
            </p:cNvPr>
            <p:cNvSpPr/>
            <p:nvPr userDrawn="1"/>
          </p:nvSpPr>
          <p:spPr>
            <a:xfrm>
              <a:off x="458997" y="362999"/>
              <a:ext cx="1980000" cy="3059999"/>
            </a:xfrm>
            <a:prstGeom prst="roundRect">
              <a:avLst>
                <a:gd name="adj" fmla="val 6958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13" name="Image 112">
              <a:extLst>
                <a:ext uri="{FF2B5EF4-FFF2-40B4-BE49-F238E27FC236}">
                  <a16:creationId xmlns:a16="http://schemas.microsoft.com/office/drawing/2014/main" id="{DCDAA6FA-27B5-4F71-A7A2-326661285D3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5" t="587" r="22028"/>
            <a:stretch/>
          </p:blipFill>
          <p:spPr>
            <a:xfrm>
              <a:off x="536818" y="754326"/>
              <a:ext cx="1825382" cy="1504031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114" name="Connecteur droit 113">
              <a:extLst>
                <a:ext uri="{FF2B5EF4-FFF2-40B4-BE49-F238E27FC236}">
                  <a16:creationId xmlns:a16="http://schemas.microsoft.com/office/drawing/2014/main" id="{EBB7FEBF-10BA-4170-ACBF-3C644F8228D8}"/>
                </a:ext>
              </a:extLst>
            </p:cNvPr>
            <p:cNvCxnSpPr>
              <a:cxnSpLocks/>
              <a:endCxn id="116" idx="2"/>
            </p:cNvCxnSpPr>
            <p:nvPr userDrawn="1"/>
          </p:nvCxnSpPr>
          <p:spPr>
            <a:xfrm>
              <a:off x="547297" y="747404"/>
              <a:ext cx="680065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cteur droit 114">
              <a:extLst>
                <a:ext uri="{FF2B5EF4-FFF2-40B4-BE49-F238E27FC236}">
                  <a16:creationId xmlns:a16="http://schemas.microsoft.com/office/drawing/2014/main" id="{3580B0F9-BEB9-432D-88DA-4983096EB72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7297" y="2259023"/>
              <a:ext cx="1806172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Ellipse 28">
              <a:extLst>
                <a:ext uri="{FF2B5EF4-FFF2-40B4-BE49-F238E27FC236}">
                  <a16:creationId xmlns:a16="http://schemas.microsoft.com/office/drawing/2014/main" id="{3E18A997-8D4E-4624-A0AA-9C4D997C0F39}"/>
                </a:ext>
              </a:extLst>
            </p:cNvPr>
            <p:cNvSpPr/>
            <p:nvPr userDrawn="1"/>
          </p:nvSpPr>
          <p:spPr>
            <a:xfrm>
              <a:off x="1227362" y="747404"/>
              <a:ext cx="436984" cy="213044"/>
            </a:xfrm>
            <a:custGeom>
              <a:avLst/>
              <a:gdLst>
                <a:gd name="connsiteX0" fmla="*/ 0 w 421329"/>
                <a:gd name="connsiteY0" fmla="*/ 210665 h 421329"/>
                <a:gd name="connsiteX1" fmla="*/ 210665 w 421329"/>
                <a:gd name="connsiteY1" fmla="*/ 0 h 421329"/>
                <a:gd name="connsiteX2" fmla="*/ 421330 w 421329"/>
                <a:gd name="connsiteY2" fmla="*/ 210665 h 421329"/>
                <a:gd name="connsiteX3" fmla="*/ 210665 w 421329"/>
                <a:gd name="connsiteY3" fmla="*/ 421330 h 421329"/>
                <a:gd name="connsiteX4" fmla="*/ 0 w 421329"/>
                <a:gd name="connsiteY4" fmla="*/ 210665 h 421329"/>
                <a:gd name="connsiteX0" fmla="*/ 421330 w 512770"/>
                <a:gd name="connsiteY0" fmla="*/ 210665 h 421330"/>
                <a:gd name="connsiteX1" fmla="*/ 210665 w 512770"/>
                <a:gd name="connsiteY1" fmla="*/ 421330 h 421330"/>
                <a:gd name="connsiteX2" fmla="*/ 0 w 512770"/>
                <a:gd name="connsiteY2" fmla="*/ 210665 h 421330"/>
                <a:gd name="connsiteX3" fmla="*/ 210665 w 512770"/>
                <a:gd name="connsiteY3" fmla="*/ 0 h 421330"/>
                <a:gd name="connsiteX4" fmla="*/ 512770 w 512770"/>
                <a:gd name="connsiteY4" fmla="*/ 302105 h 421330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421330"/>
                <a:gd name="connsiteY0" fmla="*/ 212088 h 422753"/>
                <a:gd name="connsiteX1" fmla="*/ 210665 w 421330"/>
                <a:gd name="connsiteY1" fmla="*/ 422753 h 422753"/>
                <a:gd name="connsiteX2" fmla="*/ 0 w 421330"/>
                <a:gd name="connsiteY2" fmla="*/ 212088 h 422753"/>
                <a:gd name="connsiteX3" fmla="*/ 210665 w 421330"/>
                <a:gd name="connsiteY3" fmla="*/ 1423 h 422753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330" h="210665">
                  <a:moveTo>
                    <a:pt x="421330" y="0"/>
                  </a:moveTo>
                  <a:cubicBezTo>
                    <a:pt x="421330" y="116347"/>
                    <a:pt x="326130" y="210665"/>
                    <a:pt x="210665" y="210665"/>
                  </a:cubicBezTo>
                  <a:cubicBezTo>
                    <a:pt x="95200" y="210665"/>
                    <a:pt x="0" y="116347"/>
                    <a:pt x="0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E2B0C2C9-4E49-4477-916A-5AFD2435B807}"/>
                </a:ext>
              </a:extLst>
            </p:cNvPr>
            <p:cNvSpPr/>
            <p:nvPr userDrawn="1"/>
          </p:nvSpPr>
          <p:spPr>
            <a:xfrm>
              <a:off x="1298804" y="600061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800" b="1" dirty="0">
                  <a:solidFill>
                    <a:srgbClr val="7030A0"/>
                  </a:solidFill>
                </a:rPr>
                <a:t>1</a:t>
              </a:r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118" name="Rectangle : coins arrondis 117">
              <a:extLst>
                <a:ext uri="{FF2B5EF4-FFF2-40B4-BE49-F238E27FC236}">
                  <a16:creationId xmlns:a16="http://schemas.microsoft.com/office/drawing/2014/main" id="{23F59941-9C40-47D0-800B-BA06AA42212F}"/>
                </a:ext>
              </a:extLst>
            </p:cNvPr>
            <p:cNvSpPr/>
            <p:nvPr userDrawn="1"/>
          </p:nvSpPr>
          <p:spPr>
            <a:xfrm>
              <a:off x="527453" y="431375"/>
              <a:ext cx="1843088" cy="2923245"/>
            </a:xfrm>
            <a:prstGeom prst="roundRect">
              <a:avLst>
                <a:gd name="adj" fmla="val 4876"/>
              </a:avLst>
            </a:prstGeom>
            <a:noFill/>
            <a:ln w="28575" cmpd="dbl">
              <a:solidFill>
                <a:srgbClr val="7030A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9" name="ZoneTexte 118">
              <a:extLst>
                <a:ext uri="{FF2B5EF4-FFF2-40B4-BE49-F238E27FC236}">
                  <a16:creationId xmlns:a16="http://schemas.microsoft.com/office/drawing/2014/main" id="{4A386E37-2659-45C7-A861-DCB4DA26D8B3}"/>
                </a:ext>
              </a:extLst>
            </p:cNvPr>
            <p:cNvSpPr txBox="1"/>
            <p:nvPr userDrawn="1"/>
          </p:nvSpPr>
          <p:spPr>
            <a:xfrm flipH="1">
              <a:off x="455852" y="438962"/>
              <a:ext cx="19800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7030A0"/>
                  </a:solidFill>
                </a:rPr>
                <a:t>QUESTION</a:t>
              </a:r>
              <a:r>
                <a:rPr lang="fr-FR" sz="1400" b="1" dirty="0">
                  <a:solidFill>
                    <a:srgbClr val="0070C0"/>
                  </a:solidFill>
                </a:rPr>
                <a:t> </a:t>
              </a:r>
            </a:p>
          </p:txBody>
        </p:sp>
        <p:cxnSp>
          <p:nvCxnSpPr>
            <p:cNvPr id="120" name="Connecteur droit 119">
              <a:extLst>
                <a:ext uri="{FF2B5EF4-FFF2-40B4-BE49-F238E27FC236}">
                  <a16:creationId xmlns:a16="http://schemas.microsoft.com/office/drawing/2014/main" id="{30926483-DA27-4889-8671-B8D4FA059D4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664346" y="747095"/>
              <a:ext cx="689123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ZoneTexte 120">
              <a:extLst>
                <a:ext uri="{FF2B5EF4-FFF2-40B4-BE49-F238E27FC236}">
                  <a16:creationId xmlns:a16="http://schemas.microsoft.com/office/drawing/2014/main" id="{65DA4FC8-A334-441F-A2B1-A065A20DCF2E}"/>
                </a:ext>
              </a:extLst>
            </p:cNvPr>
            <p:cNvSpPr txBox="1"/>
            <p:nvPr userDrawn="1"/>
          </p:nvSpPr>
          <p:spPr>
            <a:xfrm>
              <a:off x="602002" y="2301412"/>
              <a:ext cx="168770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err="1">
                  <a:solidFill>
                    <a:srgbClr val="7030A0"/>
                  </a:solidFill>
                </a:rPr>
                <a:t>Dgsfdghsqff</a:t>
              </a:r>
              <a:r>
                <a:rPr lang="fr-FR" sz="1000" dirty="0">
                  <a:solidFill>
                    <a:srgbClr val="7030A0"/>
                  </a:solidFill>
                </a:rPr>
                <a:t> j </a:t>
              </a:r>
              <a:r>
                <a:rPr lang="fr-FR" sz="1000" dirty="0" err="1">
                  <a:solidFill>
                    <a:srgbClr val="7030A0"/>
                  </a:solidFill>
                </a:rPr>
                <a:t>gyuquigqsuigu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iqsguqsugqui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gq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uigf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uiqgfigdq</a:t>
              </a:r>
              <a:r>
                <a:rPr lang="fr-FR" sz="1000" dirty="0">
                  <a:solidFill>
                    <a:srgbClr val="7030A0"/>
                  </a:solidFill>
                </a:rPr>
                <a:t> il </a:t>
              </a:r>
              <a:r>
                <a:rPr lang="fr-FR" sz="1000" dirty="0" err="1">
                  <a:solidFill>
                    <a:srgbClr val="7030A0"/>
                  </a:solidFill>
                </a:rPr>
                <a:t>dqif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uud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duf</a:t>
              </a:r>
              <a:r>
                <a:rPr lang="fr-FR" sz="1000" dirty="0">
                  <a:solidFill>
                    <a:srgbClr val="7030A0"/>
                  </a:solidFill>
                </a:rPr>
                <a:t>?</a:t>
              </a:r>
            </a:p>
          </p:txBody>
        </p:sp>
        <p:sp>
          <p:nvSpPr>
            <p:cNvPr id="122" name="Croix 121">
              <a:extLst>
                <a:ext uri="{FF2B5EF4-FFF2-40B4-BE49-F238E27FC236}">
                  <a16:creationId xmlns:a16="http://schemas.microsoft.com/office/drawing/2014/main" id="{E34A5D19-9F74-470F-A1E5-1D452F6D8C21}"/>
                </a:ext>
              </a:extLst>
            </p:cNvPr>
            <p:cNvSpPr/>
            <p:nvPr userDrawn="1"/>
          </p:nvSpPr>
          <p:spPr>
            <a:xfrm>
              <a:off x="1821919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3" name="Croix 122">
              <a:extLst>
                <a:ext uri="{FF2B5EF4-FFF2-40B4-BE49-F238E27FC236}">
                  <a16:creationId xmlns:a16="http://schemas.microsoft.com/office/drawing/2014/main" id="{7F9C56D1-910F-4E5A-B0C3-FC42F9D00E7E}"/>
                </a:ext>
              </a:extLst>
            </p:cNvPr>
            <p:cNvSpPr/>
            <p:nvPr userDrawn="1"/>
          </p:nvSpPr>
          <p:spPr>
            <a:xfrm>
              <a:off x="1979468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4" name="Croix 123">
              <a:extLst>
                <a:ext uri="{FF2B5EF4-FFF2-40B4-BE49-F238E27FC236}">
                  <a16:creationId xmlns:a16="http://schemas.microsoft.com/office/drawing/2014/main" id="{8C492446-9560-47B2-8ABD-FF17DADA8CA5}"/>
                </a:ext>
              </a:extLst>
            </p:cNvPr>
            <p:cNvSpPr/>
            <p:nvPr userDrawn="1"/>
          </p:nvSpPr>
          <p:spPr>
            <a:xfrm>
              <a:off x="2130260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25" name="Image 124">
              <a:extLst>
                <a:ext uri="{FF2B5EF4-FFF2-40B4-BE49-F238E27FC236}">
                  <a16:creationId xmlns:a16="http://schemas.microsoft.com/office/drawing/2014/main" id="{1CCC16E6-CE8E-467E-A67F-3F08D28CEA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3" y="2965603"/>
              <a:ext cx="335604" cy="286966"/>
            </a:xfrm>
            <a:prstGeom prst="rect">
              <a:avLst/>
            </a:prstGeom>
          </p:spPr>
        </p:pic>
        <p:pic>
          <p:nvPicPr>
            <p:cNvPr id="126" name="Image 125">
              <a:extLst>
                <a:ext uri="{FF2B5EF4-FFF2-40B4-BE49-F238E27FC236}">
                  <a16:creationId xmlns:a16="http://schemas.microsoft.com/office/drawing/2014/main" id="{235A3D66-4807-4A03-9318-6D885FBE99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804" y="3109086"/>
              <a:ext cx="414880" cy="128927"/>
            </a:xfrm>
            <a:prstGeom prst="rect">
              <a:avLst/>
            </a:prstGeom>
          </p:spPr>
        </p:pic>
      </p:grpSp>
      <p:grpSp>
        <p:nvGrpSpPr>
          <p:cNvPr id="127" name="Groupe 126">
            <a:extLst>
              <a:ext uri="{FF2B5EF4-FFF2-40B4-BE49-F238E27FC236}">
                <a16:creationId xmlns:a16="http://schemas.microsoft.com/office/drawing/2014/main" id="{A52D0970-B5AD-4175-8E81-542F037AFA39}"/>
              </a:ext>
            </a:extLst>
          </p:cNvPr>
          <p:cNvGrpSpPr/>
          <p:nvPr userDrawn="1"/>
        </p:nvGrpSpPr>
        <p:grpSpPr>
          <a:xfrm>
            <a:off x="455852" y="6483001"/>
            <a:ext cx="1983145" cy="3059999"/>
            <a:chOff x="455852" y="362999"/>
            <a:chExt cx="1983145" cy="3059999"/>
          </a:xfrm>
        </p:grpSpPr>
        <p:sp>
          <p:nvSpPr>
            <p:cNvPr id="128" name="Rectangle : coins arrondis 127">
              <a:extLst>
                <a:ext uri="{FF2B5EF4-FFF2-40B4-BE49-F238E27FC236}">
                  <a16:creationId xmlns:a16="http://schemas.microsoft.com/office/drawing/2014/main" id="{19F068AA-C7D1-4E07-B545-35634B39C185}"/>
                </a:ext>
              </a:extLst>
            </p:cNvPr>
            <p:cNvSpPr/>
            <p:nvPr userDrawn="1"/>
          </p:nvSpPr>
          <p:spPr>
            <a:xfrm>
              <a:off x="458997" y="362999"/>
              <a:ext cx="1980000" cy="3059999"/>
            </a:xfrm>
            <a:prstGeom prst="roundRect">
              <a:avLst>
                <a:gd name="adj" fmla="val 6958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29" name="Image 128">
              <a:extLst>
                <a:ext uri="{FF2B5EF4-FFF2-40B4-BE49-F238E27FC236}">
                  <a16:creationId xmlns:a16="http://schemas.microsoft.com/office/drawing/2014/main" id="{31EF4123-8284-4410-ABBE-5800EAA707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5" t="587" r="22028"/>
            <a:stretch/>
          </p:blipFill>
          <p:spPr>
            <a:xfrm>
              <a:off x="536818" y="754326"/>
              <a:ext cx="1825382" cy="1504031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130" name="Connecteur droit 129">
              <a:extLst>
                <a:ext uri="{FF2B5EF4-FFF2-40B4-BE49-F238E27FC236}">
                  <a16:creationId xmlns:a16="http://schemas.microsoft.com/office/drawing/2014/main" id="{5B5DC435-2824-4586-ADDE-F4E3992D9277}"/>
                </a:ext>
              </a:extLst>
            </p:cNvPr>
            <p:cNvCxnSpPr>
              <a:cxnSpLocks/>
              <a:endCxn id="132" idx="2"/>
            </p:cNvCxnSpPr>
            <p:nvPr userDrawn="1"/>
          </p:nvCxnSpPr>
          <p:spPr>
            <a:xfrm>
              <a:off x="547297" y="747404"/>
              <a:ext cx="680065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cteur droit 130">
              <a:extLst>
                <a:ext uri="{FF2B5EF4-FFF2-40B4-BE49-F238E27FC236}">
                  <a16:creationId xmlns:a16="http://schemas.microsoft.com/office/drawing/2014/main" id="{2CE27A0E-0EB9-4457-9467-12119867371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7297" y="2259023"/>
              <a:ext cx="1806172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Ellipse 28">
              <a:extLst>
                <a:ext uri="{FF2B5EF4-FFF2-40B4-BE49-F238E27FC236}">
                  <a16:creationId xmlns:a16="http://schemas.microsoft.com/office/drawing/2014/main" id="{5FB4E625-2A4E-40F3-9496-35FA46ADF420}"/>
                </a:ext>
              </a:extLst>
            </p:cNvPr>
            <p:cNvSpPr/>
            <p:nvPr userDrawn="1"/>
          </p:nvSpPr>
          <p:spPr>
            <a:xfrm>
              <a:off x="1227362" y="747404"/>
              <a:ext cx="436984" cy="213044"/>
            </a:xfrm>
            <a:custGeom>
              <a:avLst/>
              <a:gdLst>
                <a:gd name="connsiteX0" fmla="*/ 0 w 421329"/>
                <a:gd name="connsiteY0" fmla="*/ 210665 h 421329"/>
                <a:gd name="connsiteX1" fmla="*/ 210665 w 421329"/>
                <a:gd name="connsiteY1" fmla="*/ 0 h 421329"/>
                <a:gd name="connsiteX2" fmla="*/ 421330 w 421329"/>
                <a:gd name="connsiteY2" fmla="*/ 210665 h 421329"/>
                <a:gd name="connsiteX3" fmla="*/ 210665 w 421329"/>
                <a:gd name="connsiteY3" fmla="*/ 421330 h 421329"/>
                <a:gd name="connsiteX4" fmla="*/ 0 w 421329"/>
                <a:gd name="connsiteY4" fmla="*/ 210665 h 421329"/>
                <a:gd name="connsiteX0" fmla="*/ 421330 w 512770"/>
                <a:gd name="connsiteY0" fmla="*/ 210665 h 421330"/>
                <a:gd name="connsiteX1" fmla="*/ 210665 w 512770"/>
                <a:gd name="connsiteY1" fmla="*/ 421330 h 421330"/>
                <a:gd name="connsiteX2" fmla="*/ 0 w 512770"/>
                <a:gd name="connsiteY2" fmla="*/ 210665 h 421330"/>
                <a:gd name="connsiteX3" fmla="*/ 210665 w 512770"/>
                <a:gd name="connsiteY3" fmla="*/ 0 h 421330"/>
                <a:gd name="connsiteX4" fmla="*/ 512770 w 512770"/>
                <a:gd name="connsiteY4" fmla="*/ 302105 h 421330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421330"/>
                <a:gd name="connsiteY0" fmla="*/ 212088 h 422753"/>
                <a:gd name="connsiteX1" fmla="*/ 210665 w 421330"/>
                <a:gd name="connsiteY1" fmla="*/ 422753 h 422753"/>
                <a:gd name="connsiteX2" fmla="*/ 0 w 421330"/>
                <a:gd name="connsiteY2" fmla="*/ 212088 h 422753"/>
                <a:gd name="connsiteX3" fmla="*/ 210665 w 421330"/>
                <a:gd name="connsiteY3" fmla="*/ 1423 h 422753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330" h="210665">
                  <a:moveTo>
                    <a:pt x="421330" y="0"/>
                  </a:moveTo>
                  <a:cubicBezTo>
                    <a:pt x="421330" y="116347"/>
                    <a:pt x="326130" y="210665"/>
                    <a:pt x="210665" y="210665"/>
                  </a:cubicBezTo>
                  <a:cubicBezTo>
                    <a:pt x="95200" y="210665"/>
                    <a:pt x="0" y="116347"/>
                    <a:pt x="0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B7F56185-CEAE-468B-9689-7A7E7B355B7F}"/>
                </a:ext>
              </a:extLst>
            </p:cNvPr>
            <p:cNvSpPr/>
            <p:nvPr userDrawn="1"/>
          </p:nvSpPr>
          <p:spPr>
            <a:xfrm>
              <a:off x="1298804" y="600061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800" b="1" dirty="0">
                  <a:solidFill>
                    <a:srgbClr val="7030A0"/>
                  </a:solidFill>
                </a:rPr>
                <a:t>1</a:t>
              </a:r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134" name="Rectangle : coins arrondis 133">
              <a:extLst>
                <a:ext uri="{FF2B5EF4-FFF2-40B4-BE49-F238E27FC236}">
                  <a16:creationId xmlns:a16="http://schemas.microsoft.com/office/drawing/2014/main" id="{DDF7202B-CC21-43AE-87EA-98F922EA1F02}"/>
                </a:ext>
              </a:extLst>
            </p:cNvPr>
            <p:cNvSpPr/>
            <p:nvPr userDrawn="1"/>
          </p:nvSpPr>
          <p:spPr>
            <a:xfrm>
              <a:off x="527453" y="431375"/>
              <a:ext cx="1843088" cy="2923245"/>
            </a:xfrm>
            <a:prstGeom prst="roundRect">
              <a:avLst>
                <a:gd name="adj" fmla="val 4876"/>
              </a:avLst>
            </a:prstGeom>
            <a:noFill/>
            <a:ln w="28575" cmpd="dbl">
              <a:solidFill>
                <a:srgbClr val="7030A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5" name="ZoneTexte 134">
              <a:extLst>
                <a:ext uri="{FF2B5EF4-FFF2-40B4-BE49-F238E27FC236}">
                  <a16:creationId xmlns:a16="http://schemas.microsoft.com/office/drawing/2014/main" id="{D3CFCC69-D465-45DB-9FE9-6554A6F49C62}"/>
                </a:ext>
              </a:extLst>
            </p:cNvPr>
            <p:cNvSpPr txBox="1"/>
            <p:nvPr userDrawn="1"/>
          </p:nvSpPr>
          <p:spPr>
            <a:xfrm flipH="1">
              <a:off x="455852" y="438962"/>
              <a:ext cx="19800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7030A0"/>
                  </a:solidFill>
                </a:rPr>
                <a:t>QUESTION</a:t>
              </a:r>
              <a:r>
                <a:rPr lang="fr-FR" sz="1400" b="1" dirty="0">
                  <a:solidFill>
                    <a:srgbClr val="0070C0"/>
                  </a:solidFill>
                </a:rPr>
                <a:t> </a:t>
              </a:r>
            </a:p>
          </p:txBody>
        </p:sp>
        <p:cxnSp>
          <p:nvCxnSpPr>
            <p:cNvPr id="136" name="Connecteur droit 135">
              <a:extLst>
                <a:ext uri="{FF2B5EF4-FFF2-40B4-BE49-F238E27FC236}">
                  <a16:creationId xmlns:a16="http://schemas.microsoft.com/office/drawing/2014/main" id="{CBB6B1FE-7A21-45B8-B6A2-66AE0437573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664346" y="747095"/>
              <a:ext cx="689123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ZoneTexte 136">
              <a:extLst>
                <a:ext uri="{FF2B5EF4-FFF2-40B4-BE49-F238E27FC236}">
                  <a16:creationId xmlns:a16="http://schemas.microsoft.com/office/drawing/2014/main" id="{6C746CCC-8B6B-4C5E-A32B-8FD42BBA2A95}"/>
                </a:ext>
              </a:extLst>
            </p:cNvPr>
            <p:cNvSpPr txBox="1"/>
            <p:nvPr userDrawn="1"/>
          </p:nvSpPr>
          <p:spPr>
            <a:xfrm>
              <a:off x="602002" y="2301412"/>
              <a:ext cx="168770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err="1">
                  <a:solidFill>
                    <a:srgbClr val="7030A0"/>
                  </a:solidFill>
                </a:rPr>
                <a:t>Dgsfdghsqff</a:t>
              </a:r>
              <a:r>
                <a:rPr lang="fr-FR" sz="1000" dirty="0">
                  <a:solidFill>
                    <a:srgbClr val="7030A0"/>
                  </a:solidFill>
                </a:rPr>
                <a:t> j </a:t>
              </a:r>
              <a:r>
                <a:rPr lang="fr-FR" sz="1000" dirty="0" err="1">
                  <a:solidFill>
                    <a:srgbClr val="7030A0"/>
                  </a:solidFill>
                </a:rPr>
                <a:t>gyuquigqsuigu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iqsguqsugqui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gq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uigf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uiqgfigdq</a:t>
              </a:r>
              <a:r>
                <a:rPr lang="fr-FR" sz="1000" dirty="0">
                  <a:solidFill>
                    <a:srgbClr val="7030A0"/>
                  </a:solidFill>
                </a:rPr>
                <a:t> il </a:t>
              </a:r>
              <a:r>
                <a:rPr lang="fr-FR" sz="1000" dirty="0" err="1">
                  <a:solidFill>
                    <a:srgbClr val="7030A0"/>
                  </a:solidFill>
                </a:rPr>
                <a:t>dqif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uud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duf</a:t>
              </a:r>
              <a:r>
                <a:rPr lang="fr-FR" sz="1000" dirty="0">
                  <a:solidFill>
                    <a:srgbClr val="7030A0"/>
                  </a:solidFill>
                </a:rPr>
                <a:t>?</a:t>
              </a:r>
            </a:p>
          </p:txBody>
        </p:sp>
        <p:sp>
          <p:nvSpPr>
            <p:cNvPr id="138" name="Croix 137">
              <a:extLst>
                <a:ext uri="{FF2B5EF4-FFF2-40B4-BE49-F238E27FC236}">
                  <a16:creationId xmlns:a16="http://schemas.microsoft.com/office/drawing/2014/main" id="{F64081A0-8F9B-4C01-894F-A1A567F6C1DD}"/>
                </a:ext>
              </a:extLst>
            </p:cNvPr>
            <p:cNvSpPr/>
            <p:nvPr userDrawn="1"/>
          </p:nvSpPr>
          <p:spPr>
            <a:xfrm>
              <a:off x="1821919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9" name="Croix 138">
              <a:extLst>
                <a:ext uri="{FF2B5EF4-FFF2-40B4-BE49-F238E27FC236}">
                  <a16:creationId xmlns:a16="http://schemas.microsoft.com/office/drawing/2014/main" id="{4D74B000-9003-4F1B-8AA1-565EF63A6B55}"/>
                </a:ext>
              </a:extLst>
            </p:cNvPr>
            <p:cNvSpPr/>
            <p:nvPr userDrawn="1"/>
          </p:nvSpPr>
          <p:spPr>
            <a:xfrm>
              <a:off x="1979468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0" name="Croix 139">
              <a:extLst>
                <a:ext uri="{FF2B5EF4-FFF2-40B4-BE49-F238E27FC236}">
                  <a16:creationId xmlns:a16="http://schemas.microsoft.com/office/drawing/2014/main" id="{79B630E2-ACB1-48AC-81AA-716FAC93F7D2}"/>
                </a:ext>
              </a:extLst>
            </p:cNvPr>
            <p:cNvSpPr/>
            <p:nvPr userDrawn="1"/>
          </p:nvSpPr>
          <p:spPr>
            <a:xfrm>
              <a:off x="2130260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1" name="Image 140">
              <a:extLst>
                <a:ext uri="{FF2B5EF4-FFF2-40B4-BE49-F238E27FC236}">
                  <a16:creationId xmlns:a16="http://schemas.microsoft.com/office/drawing/2014/main" id="{DFC77026-73D0-40E4-9625-C0BAF5883F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3" y="2965603"/>
              <a:ext cx="335604" cy="286966"/>
            </a:xfrm>
            <a:prstGeom prst="rect">
              <a:avLst/>
            </a:prstGeom>
          </p:spPr>
        </p:pic>
        <p:pic>
          <p:nvPicPr>
            <p:cNvPr id="142" name="Image 141">
              <a:extLst>
                <a:ext uri="{FF2B5EF4-FFF2-40B4-BE49-F238E27FC236}">
                  <a16:creationId xmlns:a16="http://schemas.microsoft.com/office/drawing/2014/main" id="{A2E0DA8A-DEB5-4F2E-929D-E6F0DC7CB7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804" y="3109086"/>
              <a:ext cx="414880" cy="128927"/>
            </a:xfrm>
            <a:prstGeom prst="rect">
              <a:avLst/>
            </a:prstGeom>
          </p:spPr>
        </p:pic>
      </p:grpSp>
      <p:grpSp>
        <p:nvGrpSpPr>
          <p:cNvPr id="143" name="Groupe 142">
            <a:extLst>
              <a:ext uri="{FF2B5EF4-FFF2-40B4-BE49-F238E27FC236}">
                <a16:creationId xmlns:a16="http://schemas.microsoft.com/office/drawing/2014/main" id="{CC7DD291-FE74-4E6D-94EA-C9060908901A}"/>
              </a:ext>
            </a:extLst>
          </p:cNvPr>
          <p:cNvGrpSpPr/>
          <p:nvPr userDrawn="1"/>
        </p:nvGrpSpPr>
        <p:grpSpPr>
          <a:xfrm>
            <a:off x="2427356" y="6483001"/>
            <a:ext cx="1983145" cy="3059999"/>
            <a:chOff x="455852" y="362999"/>
            <a:chExt cx="1983145" cy="3059999"/>
          </a:xfrm>
        </p:grpSpPr>
        <p:sp>
          <p:nvSpPr>
            <p:cNvPr id="144" name="Rectangle : coins arrondis 143">
              <a:extLst>
                <a:ext uri="{FF2B5EF4-FFF2-40B4-BE49-F238E27FC236}">
                  <a16:creationId xmlns:a16="http://schemas.microsoft.com/office/drawing/2014/main" id="{846698AB-DDF6-4C6A-AE5C-1017FC4E368C}"/>
                </a:ext>
              </a:extLst>
            </p:cNvPr>
            <p:cNvSpPr/>
            <p:nvPr userDrawn="1"/>
          </p:nvSpPr>
          <p:spPr>
            <a:xfrm>
              <a:off x="458997" y="362999"/>
              <a:ext cx="1980000" cy="3059999"/>
            </a:xfrm>
            <a:prstGeom prst="roundRect">
              <a:avLst>
                <a:gd name="adj" fmla="val 6958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45" name="Image 144">
              <a:extLst>
                <a:ext uri="{FF2B5EF4-FFF2-40B4-BE49-F238E27FC236}">
                  <a16:creationId xmlns:a16="http://schemas.microsoft.com/office/drawing/2014/main" id="{9E19CA27-8737-4537-A840-9086826F68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5" t="587" r="22028"/>
            <a:stretch/>
          </p:blipFill>
          <p:spPr>
            <a:xfrm>
              <a:off x="536818" y="754326"/>
              <a:ext cx="1825382" cy="1504031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146" name="Connecteur droit 145">
              <a:extLst>
                <a:ext uri="{FF2B5EF4-FFF2-40B4-BE49-F238E27FC236}">
                  <a16:creationId xmlns:a16="http://schemas.microsoft.com/office/drawing/2014/main" id="{F79000E2-5421-43AA-98DD-E48C6B7EFA74}"/>
                </a:ext>
              </a:extLst>
            </p:cNvPr>
            <p:cNvCxnSpPr>
              <a:cxnSpLocks/>
              <a:endCxn id="148" idx="2"/>
            </p:cNvCxnSpPr>
            <p:nvPr userDrawn="1"/>
          </p:nvCxnSpPr>
          <p:spPr>
            <a:xfrm>
              <a:off x="547297" y="747404"/>
              <a:ext cx="680065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cteur droit 146">
              <a:extLst>
                <a:ext uri="{FF2B5EF4-FFF2-40B4-BE49-F238E27FC236}">
                  <a16:creationId xmlns:a16="http://schemas.microsoft.com/office/drawing/2014/main" id="{F2F25FF2-E843-44AF-8865-793DF88F908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7297" y="2259023"/>
              <a:ext cx="1806172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Ellipse 28">
              <a:extLst>
                <a:ext uri="{FF2B5EF4-FFF2-40B4-BE49-F238E27FC236}">
                  <a16:creationId xmlns:a16="http://schemas.microsoft.com/office/drawing/2014/main" id="{1D8BE717-C988-4102-89A2-C84956598969}"/>
                </a:ext>
              </a:extLst>
            </p:cNvPr>
            <p:cNvSpPr/>
            <p:nvPr userDrawn="1"/>
          </p:nvSpPr>
          <p:spPr>
            <a:xfrm>
              <a:off x="1227362" y="747404"/>
              <a:ext cx="436984" cy="213044"/>
            </a:xfrm>
            <a:custGeom>
              <a:avLst/>
              <a:gdLst>
                <a:gd name="connsiteX0" fmla="*/ 0 w 421329"/>
                <a:gd name="connsiteY0" fmla="*/ 210665 h 421329"/>
                <a:gd name="connsiteX1" fmla="*/ 210665 w 421329"/>
                <a:gd name="connsiteY1" fmla="*/ 0 h 421329"/>
                <a:gd name="connsiteX2" fmla="*/ 421330 w 421329"/>
                <a:gd name="connsiteY2" fmla="*/ 210665 h 421329"/>
                <a:gd name="connsiteX3" fmla="*/ 210665 w 421329"/>
                <a:gd name="connsiteY3" fmla="*/ 421330 h 421329"/>
                <a:gd name="connsiteX4" fmla="*/ 0 w 421329"/>
                <a:gd name="connsiteY4" fmla="*/ 210665 h 421329"/>
                <a:gd name="connsiteX0" fmla="*/ 421330 w 512770"/>
                <a:gd name="connsiteY0" fmla="*/ 210665 h 421330"/>
                <a:gd name="connsiteX1" fmla="*/ 210665 w 512770"/>
                <a:gd name="connsiteY1" fmla="*/ 421330 h 421330"/>
                <a:gd name="connsiteX2" fmla="*/ 0 w 512770"/>
                <a:gd name="connsiteY2" fmla="*/ 210665 h 421330"/>
                <a:gd name="connsiteX3" fmla="*/ 210665 w 512770"/>
                <a:gd name="connsiteY3" fmla="*/ 0 h 421330"/>
                <a:gd name="connsiteX4" fmla="*/ 512770 w 512770"/>
                <a:gd name="connsiteY4" fmla="*/ 302105 h 421330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421330"/>
                <a:gd name="connsiteY0" fmla="*/ 212088 h 422753"/>
                <a:gd name="connsiteX1" fmla="*/ 210665 w 421330"/>
                <a:gd name="connsiteY1" fmla="*/ 422753 h 422753"/>
                <a:gd name="connsiteX2" fmla="*/ 0 w 421330"/>
                <a:gd name="connsiteY2" fmla="*/ 212088 h 422753"/>
                <a:gd name="connsiteX3" fmla="*/ 210665 w 421330"/>
                <a:gd name="connsiteY3" fmla="*/ 1423 h 422753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330" h="210665">
                  <a:moveTo>
                    <a:pt x="421330" y="0"/>
                  </a:moveTo>
                  <a:cubicBezTo>
                    <a:pt x="421330" y="116347"/>
                    <a:pt x="326130" y="210665"/>
                    <a:pt x="210665" y="210665"/>
                  </a:cubicBezTo>
                  <a:cubicBezTo>
                    <a:pt x="95200" y="210665"/>
                    <a:pt x="0" y="116347"/>
                    <a:pt x="0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2218FBA5-0034-46B3-9ED9-3CF7982B86C9}"/>
                </a:ext>
              </a:extLst>
            </p:cNvPr>
            <p:cNvSpPr/>
            <p:nvPr userDrawn="1"/>
          </p:nvSpPr>
          <p:spPr>
            <a:xfrm>
              <a:off x="1298804" y="600061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800" b="1" dirty="0">
                  <a:solidFill>
                    <a:srgbClr val="7030A0"/>
                  </a:solidFill>
                </a:rPr>
                <a:t>1</a:t>
              </a:r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150" name="Rectangle : coins arrondis 149">
              <a:extLst>
                <a:ext uri="{FF2B5EF4-FFF2-40B4-BE49-F238E27FC236}">
                  <a16:creationId xmlns:a16="http://schemas.microsoft.com/office/drawing/2014/main" id="{63A1C2E2-97B1-4715-B08D-AAD5ACED55A7}"/>
                </a:ext>
              </a:extLst>
            </p:cNvPr>
            <p:cNvSpPr/>
            <p:nvPr userDrawn="1"/>
          </p:nvSpPr>
          <p:spPr>
            <a:xfrm>
              <a:off x="527453" y="431375"/>
              <a:ext cx="1843088" cy="2923245"/>
            </a:xfrm>
            <a:prstGeom prst="roundRect">
              <a:avLst>
                <a:gd name="adj" fmla="val 4876"/>
              </a:avLst>
            </a:prstGeom>
            <a:noFill/>
            <a:ln w="28575" cmpd="dbl">
              <a:solidFill>
                <a:srgbClr val="7030A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51" name="ZoneTexte 150">
              <a:extLst>
                <a:ext uri="{FF2B5EF4-FFF2-40B4-BE49-F238E27FC236}">
                  <a16:creationId xmlns:a16="http://schemas.microsoft.com/office/drawing/2014/main" id="{A575CAC2-CE9B-46EC-B32F-319063B45A7B}"/>
                </a:ext>
              </a:extLst>
            </p:cNvPr>
            <p:cNvSpPr txBox="1"/>
            <p:nvPr userDrawn="1"/>
          </p:nvSpPr>
          <p:spPr>
            <a:xfrm flipH="1">
              <a:off x="455852" y="438962"/>
              <a:ext cx="19800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7030A0"/>
                  </a:solidFill>
                </a:rPr>
                <a:t>QUESTION</a:t>
              </a:r>
              <a:r>
                <a:rPr lang="fr-FR" sz="1400" b="1" dirty="0">
                  <a:solidFill>
                    <a:srgbClr val="0070C0"/>
                  </a:solidFill>
                </a:rPr>
                <a:t> </a:t>
              </a:r>
            </a:p>
          </p:txBody>
        </p:sp>
        <p:cxnSp>
          <p:nvCxnSpPr>
            <p:cNvPr id="152" name="Connecteur droit 151">
              <a:extLst>
                <a:ext uri="{FF2B5EF4-FFF2-40B4-BE49-F238E27FC236}">
                  <a16:creationId xmlns:a16="http://schemas.microsoft.com/office/drawing/2014/main" id="{D084BC88-791A-4EC7-9896-AE124374648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664346" y="747095"/>
              <a:ext cx="689123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ZoneTexte 152">
              <a:extLst>
                <a:ext uri="{FF2B5EF4-FFF2-40B4-BE49-F238E27FC236}">
                  <a16:creationId xmlns:a16="http://schemas.microsoft.com/office/drawing/2014/main" id="{C8B095F9-401B-4D84-AB4A-BA463934F128}"/>
                </a:ext>
              </a:extLst>
            </p:cNvPr>
            <p:cNvSpPr txBox="1"/>
            <p:nvPr userDrawn="1"/>
          </p:nvSpPr>
          <p:spPr>
            <a:xfrm>
              <a:off x="602002" y="2301412"/>
              <a:ext cx="168770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err="1">
                  <a:solidFill>
                    <a:srgbClr val="7030A0"/>
                  </a:solidFill>
                </a:rPr>
                <a:t>Dgsfdghsqff</a:t>
              </a:r>
              <a:r>
                <a:rPr lang="fr-FR" sz="1000" dirty="0">
                  <a:solidFill>
                    <a:srgbClr val="7030A0"/>
                  </a:solidFill>
                </a:rPr>
                <a:t> j </a:t>
              </a:r>
              <a:r>
                <a:rPr lang="fr-FR" sz="1000" dirty="0" err="1">
                  <a:solidFill>
                    <a:srgbClr val="7030A0"/>
                  </a:solidFill>
                </a:rPr>
                <a:t>gyuquigqsuigu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iqsguqsugqui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gq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uigf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uiqgfigdq</a:t>
              </a:r>
              <a:r>
                <a:rPr lang="fr-FR" sz="1000" dirty="0">
                  <a:solidFill>
                    <a:srgbClr val="7030A0"/>
                  </a:solidFill>
                </a:rPr>
                <a:t> il </a:t>
              </a:r>
              <a:r>
                <a:rPr lang="fr-FR" sz="1000" dirty="0" err="1">
                  <a:solidFill>
                    <a:srgbClr val="7030A0"/>
                  </a:solidFill>
                </a:rPr>
                <a:t>dqif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uud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duf</a:t>
              </a:r>
              <a:r>
                <a:rPr lang="fr-FR" sz="1000" dirty="0">
                  <a:solidFill>
                    <a:srgbClr val="7030A0"/>
                  </a:solidFill>
                </a:rPr>
                <a:t>?</a:t>
              </a:r>
            </a:p>
          </p:txBody>
        </p:sp>
        <p:sp>
          <p:nvSpPr>
            <p:cNvPr id="154" name="Croix 153">
              <a:extLst>
                <a:ext uri="{FF2B5EF4-FFF2-40B4-BE49-F238E27FC236}">
                  <a16:creationId xmlns:a16="http://schemas.microsoft.com/office/drawing/2014/main" id="{3034E741-FD0B-4287-9504-08E23C50E7CD}"/>
                </a:ext>
              </a:extLst>
            </p:cNvPr>
            <p:cNvSpPr/>
            <p:nvPr userDrawn="1"/>
          </p:nvSpPr>
          <p:spPr>
            <a:xfrm>
              <a:off x="1821919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5" name="Croix 154">
              <a:extLst>
                <a:ext uri="{FF2B5EF4-FFF2-40B4-BE49-F238E27FC236}">
                  <a16:creationId xmlns:a16="http://schemas.microsoft.com/office/drawing/2014/main" id="{C3DB5099-97BC-40C8-9D72-F9D8DFA64E0A}"/>
                </a:ext>
              </a:extLst>
            </p:cNvPr>
            <p:cNvSpPr/>
            <p:nvPr userDrawn="1"/>
          </p:nvSpPr>
          <p:spPr>
            <a:xfrm>
              <a:off x="1979468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6" name="Croix 155">
              <a:extLst>
                <a:ext uri="{FF2B5EF4-FFF2-40B4-BE49-F238E27FC236}">
                  <a16:creationId xmlns:a16="http://schemas.microsoft.com/office/drawing/2014/main" id="{2EEF15BB-6EB4-43C4-8ABD-D374CEA82108}"/>
                </a:ext>
              </a:extLst>
            </p:cNvPr>
            <p:cNvSpPr/>
            <p:nvPr userDrawn="1"/>
          </p:nvSpPr>
          <p:spPr>
            <a:xfrm>
              <a:off x="2130260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57" name="Image 156">
              <a:extLst>
                <a:ext uri="{FF2B5EF4-FFF2-40B4-BE49-F238E27FC236}">
                  <a16:creationId xmlns:a16="http://schemas.microsoft.com/office/drawing/2014/main" id="{2480FFCF-08C6-4B0B-9292-BBA0D86AFA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3" y="2965603"/>
              <a:ext cx="335604" cy="286966"/>
            </a:xfrm>
            <a:prstGeom prst="rect">
              <a:avLst/>
            </a:prstGeom>
          </p:spPr>
        </p:pic>
        <p:pic>
          <p:nvPicPr>
            <p:cNvPr id="158" name="Image 157">
              <a:extLst>
                <a:ext uri="{FF2B5EF4-FFF2-40B4-BE49-F238E27FC236}">
                  <a16:creationId xmlns:a16="http://schemas.microsoft.com/office/drawing/2014/main" id="{153A45FD-270C-4483-BDF6-4364E15B0F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804" y="3109086"/>
              <a:ext cx="414880" cy="128927"/>
            </a:xfrm>
            <a:prstGeom prst="rect">
              <a:avLst/>
            </a:prstGeom>
          </p:spPr>
        </p:pic>
      </p:grpSp>
      <p:grpSp>
        <p:nvGrpSpPr>
          <p:cNvPr id="159" name="Groupe 158">
            <a:extLst>
              <a:ext uri="{FF2B5EF4-FFF2-40B4-BE49-F238E27FC236}">
                <a16:creationId xmlns:a16="http://schemas.microsoft.com/office/drawing/2014/main" id="{D782DD13-8B2F-4590-8371-70ACF335373F}"/>
              </a:ext>
            </a:extLst>
          </p:cNvPr>
          <p:cNvGrpSpPr/>
          <p:nvPr userDrawn="1"/>
        </p:nvGrpSpPr>
        <p:grpSpPr>
          <a:xfrm>
            <a:off x="4412257" y="6483001"/>
            <a:ext cx="1983145" cy="3059999"/>
            <a:chOff x="455852" y="362999"/>
            <a:chExt cx="1983145" cy="3059999"/>
          </a:xfrm>
        </p:grpSpPr>
        <p:sp>
          <p:nvSpPr>
            <p:cNvPr id="160" name="Rectangle : coins arrondis 159">
              <a:extLst>
                <a:ext uri="{FF2B5EF4-FFF2-40B4-BE49-F238E27FC236}">
                  <a16:creationId xmlns:a16="http://schemas.microsoft.com/office/drawing/2014/main" id="{C4889DFF-1BE9-49F8-B0D1-653073651EC2}"/>
                </a:ext>
              </a:extLst>
            </p:cNvPr>
            <p:cNvSpPr/>
            <p:nvPr userDrawn="1"/>
          </p:nvSpPr>
          <p:spPr>
            <a:xfrm>
              <a:off x="458997" y="362999"/>
              <a:ext cx="1980000" cy="3059999"/>
            </a:xfrm>
            <a:prstGeom prst="roundRect">
              <a:avLst>
                <a:gd name="adj" fmla="val 6958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61" name="Image 160">
              <a:extLst>
                <a:ext uri="{FF2B5EF4-FFF2-40B4-BE49-F238E27FC236}">
                  <a16:creationId xmlns:a16="http://schemas.microsoft.com/office/drawing/2014/main" id="{75D0CF6B-C93A-4B12-8DA1-976B39A904A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5" t="587" r="22028"/>
            <a:stretch/>
          </p:blipFill>
          <p:spPr>
            <a:xfrm>
              <a:off x="536818" y="754326"/>
              <a:ext cx="1825382" cy="1504031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162" name="Connecteur droit 161">
              <a:extLst>
                <a:ext uri="{FF2B5EF4-FFF2-40B4-BE49-F238E27FC236}">
                  <a16:creationId xmlns:a16="http://schemas.microsoft.com/office/drawing/2014/main" id="{31A68696-43A4-4336-8BA6-9F3C58BDE1B5}"/>
                </a:ext>
              </a:extLst>
            </p:cNvPr>
            <p:cNvCxnSpPr>
              <a:cxnSpLocks/>
              <a:endCxn id="164" idx="2"/>
            </p:cNvCxnSpPr>
            <p:nvPr userDrawn="1"/>
          </p:nvCxnSpPr>
          <p:spPr>
            <a:xfrm>
              <a:off x="547297" y="747404"/>
              <a:ext cx="680065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cteur droit 162">
              <a:extLst>
                <a:ext uri="{FF2B5EF4-FFF2-40B4-BE49-F238E27FC236}">
                  <a16:creationId xmlns:a16="http://schemas.microsoft.com/office/drawing/2014/main" id="{73B1FB79-8F4F-4A2D-8CEA-A8039B29F6A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7297" y="2259023"/>
              <a:ext cx="1806172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Ellipse 28">
              <a:extLst>
                <a:ext uri="{FF2B5EF4-FFF2-40B4-BE49-F238E27FC236}">
                  <a16:creationId xmlns:a16="http://schemas.microsoft.com/office/drawing/2014/main" id="{2C2EB588-EFC0-4019-AC51-C5555D8DC0E1}"/>
                </a:ext>
              </a:extLst>
            </p:cNvPr>
            <p:cNvSpPr/>
            <p:nvPr userDrawn="1"/>
          </p:nvSpPr>
          <p:spPr>
            <a:xfrm>
              <a:off x="1227362" y="747404"/>
              <a:ext cx="436984" cy="213044"/>
            </a:xfrm>
            <a:custGeom>
              <a:avLst/>
              <a:gdLst>
                <a:gd name="connsiteX0" fmla="*/ 0 w 421329"/>
                <a:gd name="connsiteY0" fmla="*/ 210665 h 421329"/>
                <a:gd name="connsiteX1" fmla="*/ 210665 w 421329"/>
                <a:gd name="connsiteY1" fmla="*/ 0 h 421329"/>
                <a:gd name="connsiteX2" fmla="*/ 421330 w 421329"/>
                <a:gd name="connsiteY2" fmla="*/ 210665 h 421329"/>
                <a:gd name="connsiteX3" fmla="*/ 210665 w 421329"/>
                <a:gd name="connsiteY3" fmla="*/ 421330 h 421329"/>
                <a:gd name="connsiteX4" fmla="*/ 0 w 421329"/>
                <a:gd name="connsiteY4" fmla="*/ 210665 h 421329"/>
                <a:gd name="connsiteX0" fmla="*/ 421330 w 512770"/>
                <a:gd name="connsiteY0" fmla="*/ 210665 h 421330"/>
                <a:gd name="connsiteX1" fmla="*/ 210665 w 512770"/>
                <a:gd name="connsiteY1" fmla="*/ 421330 h 421330"/>
                <a:gd name="connsiteX2" fmla="*/ 0 w 512770"/>
                <a:gd name="connsiteY2" fmla="*/ 210665 h 421330"/>
                <a:gd name="connsiteX3" fmla="*/ 210665 w 512770"/>
                <a:gd name="connsiteY3" fmla="*/ 0 h 421330"/>
                <a:gd name="connsiteX4" fmla="*/ 512770 w 512770"/>
                <a:gd name="connsiteY4" fmla="*/ 302105 h 421330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421330"/>
                <a:gd name="connsiteY0" fmla="*/ 212088 h 422753"/>
                <a:gd name="connsiteX1" fmla="*/ 210665 w 421330"/>
                <a:gd name="connsiteY1" fmla="*/ 422753 h 422753"/>
                <a:gd name="connsiteX2" fmla="*/ 0 w 421330"/>
                <a:gd name="connsiteY2" fmla="*/ 212088 h 422753"/>
                <a:gd name="connsiteX3" fmla="*/ 210665 w 421330"/>
                <a:gd name="connsiteY3" fmla="*/ 1423 h 422753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330" h="210665">
                  <a:moveTo>
                    <a:pt x="421330" y="0"/>
                  </a:moveTo>
                  <a:cubicBezTo>
                    <a:pt x="421330" y="116347"/>
                    <a:pt x="326130" y="210665"/>
                    <a:pt x="210665" y="210665"/>
                  </a:cubicBezTo>
                  <a:cubicBezTo>
                    <a:pt x="95200" y="210665"/>
                    <a:pt x="0" y="116347"/>
                    <a:pt x="0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94D338D8-E221-44BC-B19C-10DBBFABBB70}"/>
                </a:ext>
              </a:extLst>
            </p:cNvPr>
            <p:cNvSpPr/>
            <p:nvPr userDrawn="1"/>
          </p:nvSpPr>
          <p:spPr>
            <a:xfrm>
              <a:off x="1298804" y="600061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800" b="1" dirty="0">
                  <a:solidFill>
                    <a:srgbClr val="7030A0"/>
                  </a:solidFill>
                </a:rPr>
                <a:t>1</a:t>
              </a:r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166" name="Rectangle : coins arrondis 165">
              <a:extLst>
                <a:ext uri="{FF2B5EF4-FFF2-40B4-BE49-F238E27FC236}">
                  <a16:creationId xmlns:a16="http://schemas.microsoft.com/office/drawing/2014/main" id="{24753D48-44D1-43D5-97B6-21A35F4D00D0}"/>
                </a:ext>
              </a:extLst>
            </p:cNvPr>
            <p:cNvSpPr/>
            <p:nvPr userDrawn="1"/>
          </p:nvSpPr>
          <p:spPr>
            <a:xfrm>
              <a:off x="527453" y="431375"/>
              <a:ext cx="1843088" cy="2923245"/>
            </a:xfrm>
            <a:prstGeom prst="roundRect">
              <a:avLst>
                <a:gd name="adj" fmla="val 4876"/>
              </a:avLst>
            </a:prstGeom>
            <a:noFill/>
            <a:ln w="28575" cmpd="dbl">
              <a:solidFill>
                <a:srgbClr val="7030A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67" name="ZoneTexte 166">
              <a:extLst>
                <a:ext uri="{FF2B5EF4-FFF2-40B4-BE49-F238E27FC236}">
                  <a16:creationId xmlns:a16="http://schemas.microsoft.com/office/drawing/2014/main" id="{13C9121F-6C4C-4779-BCED-A975581EE4D2}"/>
                </a:ext>
              </a:extLst>
            </p:cNvPr>
            <p:cNvSpPr txBox="1"/>
            <p:nvPr userDrawn="1"/>
          </p:nvSpPr>
          <p:spPr>
            <a:xfrm flipH="1">
              <a:off x="455852" y="438962"/>
              <a:ext cx="19800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7030A0"/>
                  </a:solidFill>
                </a:rPr>
                <a:t>QUESTION</a:t>
              </a:r>
              <a:r>
                <a:rPr lang="fr-FR" sz="1400" b="1" dirty="0">
                  <a:solidFill>
                    <a:srgbClr val="0070C0"/>
                  </a:solidFill>
                </a:rPr>
                <a:t> </a:t>
              </a:r>
            </a:p>
          </p:txBody>
        </p:sp>
        <p:cxnSp>
          <p:nvCxnSpPr>
            <p:cNvPr id="168" name="Connecteur droit 167">
              <a:extLst>
                <a:ext uri="{FF2B5EF4-FFF2-40B4-BE49-F238E27FC236}">
                  <a16:creationId xmlns:a16="http://schemas.microsoft.com/office/drawing/2014/main" id="{D8E28A4E-AFF3-4BE0-8502-A770C3F3FB7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664346" y="747095"/>
              <a:ext cx="689123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ZoneTexte 168">
              <a:extLst>
                <a:ext uri="{FF2B5EF4-FFF2-40B4-BE49-F238E27FC236}">
                  <a16:creationId xmlns:a16="http://schemas.microsoft.com/office/drawing/2014/main" id="{BAAD7C12-F825-45D2-8CD7-948FB9C6E772}"/>
                </a:ext>
              </a:extLst>
            </p:cNvPr>
            <p:cNvSpPr txBox="1"/>
            <p:nvPr userDrawn="1"/>
          </p:nvSpPr>
          <p:spPr>
            <a:xfrm>
              <a:off x="602002" y="2301412"/>
              <a:ext cx="168770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err="1">
                  <a:solidFill>
                    <a:srgbClr val="7030A0"/>
                  </a:solidFill>
                </a:rPr>
                <a:t>Dgsfdghsqff</a:t>
              </a:r>
              <a:r>
                <a:rPr lang="fr-FR" sz="1000" dirty="0">
                  <a:solidFill>
                    <a:srgbClr val="7030A0"/>
                  </a:solidFill>
                </a:rPr>
                <a:t> j </a:t>
              </a:r>
              <a:r>
                <a:rPr lang="fr-FR" sz="1000" dirty="0" err="1">
                  <a:solidFill>
                    <a:srgbClr val="7030A0"/>
                  </a:solidFill>
                </a:rPr>
                <a:t>gyuquigqsuigu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iqsguqsugqui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gq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uigf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uiqgfigdq</a:t>
              </a:r>
              <a:r>
                <a:rPr lang="fr-FR" sz="1000" dirty="0">
                  <a:solidFill>
                    <a:srgbClr val="7030A0"/>
                  </a:solidFill>
                </a:rPr>
                <a:t> il </a:t>
              </a:r>
              <a:r>
                <a:rPr lang="fr-FR" sz="1000" dirty="0" err="1">
                  <a:solidFill>
                    <a:srgbClr val="7030A0"/>
                  </a:solidFill>
                </a:rPr>
                <a:t>dqif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uud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duf</a:t>
              </a:r>
              <a:r>
                <a:rPr lang="fr-FR" sz="1000" dirty="0">
                  <a:solidFill>
                    <a:srgbClr val="7030A0"/>
                  </a:solidFill>
                </a:rPr>
                <a:t>?</a:t>
              </a:r>
            </a:p>
          </p:txBody>
        </p:sp>
        <p:sp>
          <p:nvSpPr>
            <p:cNvPr id="170" name="Croix 169">
              <a:extLst>
                <a:ext uri="{FF2B5EF4-FFF2-40B4-BE49-F238E27FC236}">
                  <a16:creationId xmlns:a16="http://schemas.microsoft.com/office/drawing/2014/main" id="{0A72EDB9-DC35-4D02-8AAD-16EFB720ED5D}"/>
                </a:ext>
              </a:extLst>
            </p:cNvPr>
            <p:cNvSpPr/>
            <p:nvPr userDrawn="1"/>
          </p:nvSpPr>
          <p:spPr>
            <a:xfrm>
              <a:off x="1821919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1" name="Croix 170">
              <a:extLst>
                <a:ext uri="{FF2B5EF4-FFF2-40B4-BE49-F238E27FC236}">
                  <a16:creationId xmlns:a16="http://schemas.microsoft.com/office/drawing/2014/main" id="{27CFA41E-36F8-4B83-B48D-41D355AD1AB9}"/>
                </a:ext>
              </a:extLst>
            </p:cNvPr>
            <p:cNvSpPr/>
            <p:nvPr userDrawn="1"/>
          </p:nvSpPr>
          <p:spPr>
            <a:xfrm>
              <a:off x="1979468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2" name="Croix 171">
              <a:extLst>
                <a:ext uri="{FF2B5EF4-FFF2-40B4-BE49-F238E27FC236}">
                  <a16:creationId xmlns:a16="http://schemas.microsoft.com/office/drawing/2014/main" id="{5EABF515-D0E6-4737-893E-F585D4B9C739}"/>
                </a:ext>
              </a:extLst>
            </p:cNvPr>
            <p:cNvSpPr/>
            <p:nvPr userDrawn="1"/>
          </p:nvSpPr>
          <p:spPr>
            <a:xfrm>
              <a:off x="2130260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3" name="Image 172">
              <a:extLst>
                <a:ext uri="{FF2B5EF4-FFF2-40B4-BE49-F238E27FC236}">
                  <a16:creationId xmlns:a16="http://schemas.microsoft.com/office/drawing/2014/main" id="{D028B3A2-0748-48B0-BEFD-63ABC2B2AC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3" y="2965603"/>
              <a:ext cx="335604" cy="286966"/>
            </a:xfrm>
            <a:prstGeom prst="rect">
              <a:avLst/>
            </a:prstGeom>
          </p:spPr>
        </p:pic>
        <p:pic>
          <p:nvPicPr>
            <p:cNvPr id="174" name="Image 173">
              <a:extLst>
                <a:ext uri="{FF2B5EF4-FFF2-40B4-BE49-F238E27FC236}">
                  <a16:creationId xmlns:a16="http://schemas.microsoft.com/office/drawing/2014/main" id="{C9E17730-ABF6-4D03-A50F-66CB0A1FEA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804" y="3109086"/>
              <a:ext cx="414880" cy="1289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8353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r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B31D8652-5E8D-4B26-B819-FFBDC0C62554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459000" y="363000"/>
          <a:ext cx="5940000" cy="91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val="2239144975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3928346915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608992618"/>
                    </a:ext>
                  </a:extLst>
                </a:gridCol>
              </a:tblGrid>
              <a:tr h="306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516668"/>
                  </a:ext>
                </a:extLst>
              </a:tr>
              <a:tr h="306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835583"/>
                  </a:ext>
                </a:extLst>
              </a:tr>
              <a:tr h="3060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545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41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1894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os_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146">
            <a:extLst>
              <a:ext uri="{FF2B5EF4-FFF2-40B4-BE49-F238E27FC236}">
                <a16:creationId xmlns:a16="http://schemas.microsoft.com/office/drawing/2014/main" id="{09B1311F-7DF6-40E4-AA16-E3B84D238239}"/>
              </a:ext>
            </a:extLst>
          </p:cNvPr>
          <p:cNvSpPr/>
          <p:nvPr userDrawn="1"/>
        </p:nvSpPr>
        <p:spPr>
          <a:xfrm>
            <a:off x="323850" y="152400"/>
            <a:ext cx="6229350" cy="9582150"/>
          </a:xfrm>
          <a:prstGeom prst="rect">
            <a:avLst/>
          </a:prstGeom>
          <a:pattFill prst="lgConfetti">
            <a:fgClr>
              <a:srgbClr val="7030A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17B28B16-F6C9-4BAE-A288-3253B2C2C38E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459000" y="363000"/>
          <a:ext cx="5940000" cy="91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val="2239144975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3928346915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608992618"/>
                    </a:ext>
                  </a:extLst>
                </a:gridCol>
              </a:tblGrid>
              <a:tr h="306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7516668"/>
                  </a:ext>
                </a:extLst>
              </a:tr>
              <a:tr h="306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835583"/>
                  </a:ext>
                </a:extLst>
              </a:tr>
              <a:tr h="3060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8545554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2232D4A4-9FAC-43FD-9843-BB70E0D93A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460" y="1452014"/>
            <a:ext cx="2757682" cy="90775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5EDCBD4-49B7-4314-B55C-4FABC5E68B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50159" y="1452014"/>
            <a:ext cx="2757682" cy="90775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01DDDE8-11A9-4A39-8184-3C327AC274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42559" y="1452014"/>
            <a:ext cx="2757682" cy="90775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7694C42-4C81-4081-B86A-74FDC9844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460" y="4499124"/>
            <a:ext cx="2757682" cy="90775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392513A-7FD1-4203-8FC3-A727085AAD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50159" y="4499124"/>
            <a:ext cx="2757682" cy="90775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5E9329C-7A4E-46DA-802E-399CDBB359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42559" y="4499124"/>
            <a:ext cx="2757682" cy="90775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78FF69B-5FA5-413B-8DF1-6784337C50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460" y="7546234"/>
            <a:ext cx="2757682" cy="90775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FAEE284-9D4B-49D2-9F29-294747CD56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50159" y="7546234"/>
            <a:ext cx="2757682" cy="90775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01D6820-D461-4C13-8E76-0D61FF5A55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42559" y="7546234"/>
            <a:ext cx="2757682" cy="90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76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os_the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146">
            <a:extLst>
              <a:ext uri="{FF2B5EF4-FFF2-40B4-BE49-F238E27FC236}">
                <a16:creationId xmlns:a16="http://schemas.microsoft.com/office/drawing/2014/main" id="{09B1311F-7DF6-40E4-AA16-E3B84D238239}"/>
              </a:ext>
            </a:extLst>
          </p:cNvPr>
          <p:cNvSpPr/>
          <p:nvPr userDrawn="1"/>
        </p:nvSpPr>
        <p:spPr>
          <a:xfrm>
            <a:off x="323850" y="152400"/>
            <a:ext cx="6229350" cy="9582150"/>
          </a:xfrm>
          <a:prstGeom prst="rect">
            <a:avLst/>
          </a:prstGeom>
          <a:pattFill prst="lgConfetti">
            <a:fgClr>
              <a:srgbClr val="7030A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17B28B16-F6C9-4BAE-A288-3253B2C2C38E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459000" y="363000"/>
          <a:ext cx="5940000" cy="91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val="2239144975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3928346915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608992618"/>
                    </a:ext>
                  </a:extLst>
                </a:gridCol>
              </a:tblGrid>
              <a:tr h="306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7516668"/>
                  </a:ext>
                </a:extLst>
              </a:tr>
              <a:tr h="306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835583"/>
                  </a:ext>
                </a:extLst>
              </a:tr>
              <a:tr h="306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8545554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2232D4A4-9FAC-43FD-9843-BB70E0D93A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184" y="2661540"/>
            <a:ext cx="1670907" cy="55914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5EDCBD4-49B7-4314-B55C-4FABC5E68B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3883" y="2661540"/>
            <a:ext cx="1670907" cy="55914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01DDDE8-11A9-4A39-8184-3C327AC274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6283" y="2661540"/>
            <a:ext cx="1670907" cy="55914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7694C42-4C81-4081-B86A-74FDC9844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184" y="5708650"/>
            <a:ext cx="1670907" cy="55914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392513A-7FD1-4203-8FC3-A727085AAD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3883" y="5708650"/>
            <a:ext cx="1670907" cy="55914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5E9329C-7A4E-46DA-802E-399CDBB359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6283" y="5708650"/>
            <a:ext cx="1670907" cy="55914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78FF69B-5FA5-413B-8DF1-6784337C50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184" y="8755760"/>
            <a:ext cx="1670907" cy="55914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FAEE284-9D4B-49D2-9F29-294747CD56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3883" y="8755760"/>
            <a:ext cx="1670907" cy="55914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01D6820-D461-4C13-8E76-0D61FF5A55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6283" y="8755760"/>
            <a:ext cx="1670907" cy="55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749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1265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hyperlink" Target="https://scape.enepe.fr/jeudecartes.html" TargetMode="External"/><Relationship Id="rId12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7.pn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5.wdp"/><Relationship Id="rId3" Type="http://schemas.openxmlformats.org/officeDocument/2006/relationships/image" Target="../media/image5.png"/><Relationship Id="rId7" Type="http://schemas.openxmlformats.org/officeDocument/2006/relationships/hyperlink" Target="https://scape.enepe.fr/jeudecartes.html" TargetMode="External"/><Relationship Id="rId12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microsoft.com/office/2007/relationships/hdphoto" Target="../media/hdphoto6.wdp"/><Relationship Id="rId11" Type="http://schemas.microsoft.com/office/2007/relationships/hdphoto" Target="../media/hdphoto4.wdp"/><Relationship Id="rId5" Type="http://schemas.openxmlformats.org/officeDocument/2006/relationships/image" Target="../media/image11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microsoft.com/office/2007/relationships/hdphoto" Target="../media/hdphoto6.wdp"/><Relationship Id="rId11" Type="http://schemas.microsoft.com/office/2007/relationships/hdphoto" Target="../media/hdphoto3.wdp"/><Relationship Id="rId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hyperlink" Target="https://scape.enepe.fr/jeudecartes.html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5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microsoft.com/office/2007/relationships/hdphoto" Target="../media/hdphoto6.wdp"/><Relationship Id="rId11" Type="http://schemas.microsoft.com/office/2007/relationships/hdphoto" Target="../media/hdphoto4.wdp"/><Relationship Id="rId5" Type="http://schemas.openxmlformats.org/officeDocument/2006/relationships/image" Target="../media/image11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hyperlink" Target="https://scape.enepe.fr/jeudecartes.html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5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microsoft.com/office/2007/relationships/hdphoto" Target="../media/hdphoto6.wdp"/><Relationship Id="rId11" Type="http://schemas.microsoft.com/office/2007/relationships/hdphoto" Target="../media/hdphoto3.wdp"/><Relationship Id="rId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hyperlink" Target="https://scape.enepe.fr/jeudecarte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 22">
            <a:extLst>
              <a:ext uri="{FF2B5EF4-FFF2-40B4-BE49-F238E27FC236}">
                <a16:creationId xmlns:a16="http://schemas.microsoft.com/office/drawing/2014/main" id="{B647ED53-1527-4261-BBC7-330FDD259013}"/>
              </a:ext>
            </a:extLst>
          </p:cNvPr>
          <p:cNvGrpSpPr/>
          <p:nvPr/>
        </p:nvGrpSpPr>
        <p:grpSpPr>
          <a:xfrm>
            <a:off x="466948" y="362999"/>
            <a:ext cx="1980000" cy="3059999"/>
            <a:chOff x="466948" y="362999"/>
            <a:chExt cx="1980000" cy="3059999"/>
          </a:xfrm>
        </p:grpSpPr>
        <p:grpSp>
          <p:nvGrpSpPr>
            <p:cNvPr id="68" name="Groupe 67">
              <a:extLst>
                <a:ext uri="{FF2B5EF4-FFF2-40B4-BE49-F238E27FC236}">
                  <a16:creationId xmlns:a16="http://schemas.microsoft.com/office/drawing/2014/main" id="{0CE57FD1-1C88-4EE5-AB6D-B885F5A57FFB}"/>
                </a:ext>
              </a:extLst>
            </p:cNvPr>
            <p:cNvGrpSpPr/>
            <p:nvPr/>
          </p:nvGrpSpPr>
          <p:grpSpPr>
            <a:xfrm>
              <a:off x="466948" y="362999"/>
              <a:ext cx="1980000" cy="3059999"/>
              <a:chOff x="458997" y="362999"/>
              <a:chExt cx="1980000" cy="3059999"/>
            </a:xfrm>
          </p:grpSpPr>
          <p:grpSp>
            <p:nvGrpSpPr>
              <p:cNvPr id="48" name="Groupe 47">
                <a:extLst>
                  <a:ext uri="{FF2B5EF4-FFF2-40B4-BE49-F238E27FC236}">
                    <a16:creationId xmlns:a16="http://schemas.microsoft.com/office/drawing/2014/main" id="{25AD9EF3-7AE8-4651-AEBB-EBF15341D681}"/>
                  </a:ext>
                </a:extLst>
              </p:cNvPr>
              <p:cNvGrpSpPr/>
              <p:nvPr/>
            </p:nvGrpSpPr>
            <p:grpSpPr>
              <a:xfrm>
                <a:off x="458997" y="362999"/>
                <a:ext cx="1980000" cy="3059999"/>
                <a:chOff x="458997" y="362999"/>
                <a:chExt cx="1980000" cy="3059999"/>
              </a:xfrm>
            </p:grpSpPr>
            <p:sp>
              <p:nvSpPr>
                <p:cNvPr id="3" name="Rectangle : coins arrondis 2">
                  <a:extLst>
                    <a:ext uri="{FF2B5EF4-FFF2-40B4-BE49-F238E27FC236}">
                      <a16:creationId xmlns:a16="http://schemas.microsoft.com/office/drawing/2014/main" id="{8C9B0FD1-6EDA-458C-BC7C-638FF3352E9C}"/>
                    </a:ext>
                  </a:extLst>
                </p:cNvPr>
                <p:cNvSpPr/>
                <p:nvPr userDrawn="1"/>
              </p:nvSpPr>
              <p:spPr>
                <a:xfrm>
                  <a:off x="458997" y="362999"/>
                  <a:ext cx="1980000" cy="3059999"/>
                </a:xfrm>
                <a:prstGeom prst="roundRect">
                  <a:avLst>
                    <a:gd name="adj" fmla="val 6958"/>
                  </a:avLst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5" name="Connecteur droit 4">
                  <a:extLst>
                    <a:ext uri="{FF2B5EF4-FFF2-40B4-BE49-F238E27FC236}">
                      <a16:creationId xmlns:a16="http://schemas.microsoft.com/office/drawing/2014/main" id="{E967A4B4-5817-48FC-9EC0-23848C0B3348}"/>
                    </a:ext>
                  </a:extLst>
                </p:cNvPr>
                <p:cNvCxnSpPr>
                  <a:cxnSpLocks/>
                  <a:endCxn id="7" idx="2"/>
                </p:cNvCxnSpPr>
                <p:nvPr userDrawn="1"/>
              </p:nvCxnSpPr>
              <p:spPr>
                <a:xfrm>
                  <a:off x="547297" y="747404"/>
                  <a:ext cx="680065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" name="Ellipse 28">
                  <a:extLst>
                    <a:ext uri="{FF2B5EF4-FFF2-40B4-BE49-F238E27FC236}">
                      <a16:creationId xmlns:a16="http://schemas.microsoft.com/office/drawing/2014/main" id="{C640F729-93CF-4AC0-A629-958DC851B422}"/>
                    </a:ext>
                  </a:extLst>
                </p:cNvPr>
                <p:cNvSpPr/>
                <p:nvPr userDrawn="1"/>
              </p:nvSpPr>
              <p:spPr>
                <a:xfrm>
                  <a:off x="1227362" y="747404"/>
                  <a:ext cx="436984" cy="213044"/>
                </a:xfrm>
                <a:custGeom>
                  <a:avLst/>
                  <a:gdLst>
                    <a:gd name="connsiteX0" fmla="*/ 0 w 421329"/>
                    <a:gd name="connsiteY0" fmla="*/ 210665 h 421329"/>
                    <a:gd name="connsiteX1" fmla="*/ 210665 w 421329"/>
                    <a:gd name="connsiteY1" fmla="*/ 0 h 421329"/>
                    <a:gd name="connsiteX2" fmla="*/ 421330 w 421329"/>
                    <a:gd name="connsiteY2" fmla="*/ 210665 h 421329"/>
                    <a:gd name="connsiteX3" fmla="*/ 210665 w 421329"/>
                    <a:gd name="connsiteY3" fmla="*/ 421330 h 421329"/>
                    <a:gd name="connsiteX4" fmla="*/ 0 w 421329"/>
                    <a:gd name="connsiteY4" fmla="*/ 210665 h 421329"/>
                    <a:gd name="connsiteX0" fmla="*/ 421330 w 512770"/>
                    <a:gd name="connsiteY0" fmla="*/ 210665 h 421330"/>
                    <a:gd name="connsiteX1" fmla="*/ 210665 w 512770"/>
                    <a:gd name="connsiteY1" fmla="*/ 421330 h 421330"/>
                    <a:gd name="connsiteX2" fmla="*/ 0 w 512770"/>
                    <a:gd name="connsiteY2" fmla="*/ 210665 h 421330"/>
                    <a:gd name="connsiteX3" fmla="*/ 210665 w 512770"/>
                    <a:gd name="connsiteY3" fmla="*/ 0 h 421330"/>
                    <a:gd name="connsiteX4" fmla="*/ 512770 w 512770"/>
                    <a:gd name="connsiteY4" fmla="*/ 302105 h 421330"/>
                    <a:gd name="connsiteX0" fmla="*/ 421330 w 512770"/>
                    <a:gd name="connsiteY0" fmla="*/ 212088 h 422753"/>
                    <a:gd name="connsiteX1" fmla="*/ 210665 w 512770"/>
                    <a:gd name="connsiteY1" fmla="*/ 422753 h 422753"/>
                    <a:gd name="connsiteX2" fmla="*/ 0 w 512770"/>
                    <a:gd name="connsiteY2" fmla="*/ 212088 h 422753"/>
                    <a:gd name="connsiteX3" fmla="*/ 210665 w 512770"/>
                    <a:gd name="connsiteY3" fmla="*/ 1423 h 422753"/>
                    <a:gd name="connsiteX4" fmla="*/ 512770 w 512770"/>
                    <a:gd name="connsiteY4" fmla="*/ 303528 h 422753"/>
                    <a:gd name="connsiteX0" fmla="*/ 421330 w 512770"/>
                    <a:gd name="connsiteY0" fmla="*/ 212088 h 422753"/>
                    <a:gd name="connsiteX1" fmla="*/ 210665 w 512770"/>
                    <a:gd name="connsiteY1" fmla="*/ 422753 h 422753"/>
                    <a:gd name="connsiteX2" fmla="*/ 0 w 512770"/>
                    <a:gd name="connsiteY2" fmla="*/ 212088 h 422753"/>
                    <a:gd name="connsiteX3" fmla="*/ 210665 w 512770"/>
                    <a:gd name="connsiteY3" fmla="*/ 1423 h 422753"/>
                    <a:gd name="connsiteX4" fmla="*/ 512770 w 512770"/>
                    <a:gd name="connsiteY4" fmla="*/ 303528 h 422753"/>
                    <a:gd name="connsiteX0" fmla="*/ 421330 w 421330"/>
                    <a:gd name="connsiteY0" fmla="*/ 212088 h 422753"/>
                    <a:gd name="connsiteX1" fmla="*/ 210665 w 421330"/>
                    <a:gd name="connsiteY1" fmla="*/ 422753 h 422753"/>
                    <a:gd name="connsiteX2" fmla="*/ 0 w 421330"/>
                    <a:gd name="connsiteY2" fmla="*/ 212088 h 422753"/>
                    <a:gd name="connsiteX3" fmla="*/ 210665 w 421330"/>
                    <a:gd name="connsiteY3" fmla="*/ 1423 h 422753"/>
                    <a:gd name="connsiteX0" fmla="*/ 421330 w 421330"/>
                    <a:gd name="connsiteY0" fmla="*/ 0 h 210665"/>
                    <a:gd name="connsiteX1" fmla="*/ 210665 w 421330"/>
                    <a:gd name="connsiteY1" fmla="*/ 210665 h 210665"/>
                    <a:gd name="connsiteX2" fmla="*/ 0 w 421330"/>
                    <a:gd name="connsiteY2" fmla="*/ 0 h 210665"/>
                    <a:gd name="connsiteX0" fmla="*/ 421330 w 421330"/>
                    <a:gd name="connsiteY0" fmla="*/ 0 h 210665"/>
                    <a:gd name="connsiteX1" fmla="*/ 210665 w 421330"/>
                    <a:gd name="connsiteY1" fmla="*/ 210665 h 210665"/>
                    <a:gd name="connsiteX2" fmla="*/ 0 w 421330"/>
                    <a:gd name="connsiteY2" fmla="*/ 0 h 210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21330" h="210665">
                      <a:moveTo>
                        <a:pt x="421330" y="0"/>
                      </a:moveTo>
                      <a:cubicBezTo>
                        <a:pt x="421330" y="116347"/>
                        <a:pt x="326130" y="210665"/>
                        <a:pt x="210665" y="210665"/>
                      </a:cubicBezTo>
                      <a:cubicBezTo>
                        <a:pt x="95200" y="210665"/>
                        <a:pt x="0" y="116347"/>
                        <a:pt x="0" y="0"/>
                      </a:cubicBezTo>
                    </a:path>
                  </a:pathLst>
                </a:cu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" name="Rectangle : coins arrondis 8">
                  <a:extLst>
                    <a:ext uri="{FF2B5EF4-FFF2-40B4-BE49-F238E27FC236}">
                      <a16:creationId xmlns:a16="http://schemas.microsoft.com/office/drawing/2014/main" id="{7191610A-B78E-438C-8E26-6129E64EE3BA}"/>
                    </a:ext>
                  </a:extLst>
                </p:cNvPr>
                <p:cNvSpPr/>
                <p:nvPr userDrawn="1"/>
              </p:nvSpPr>
              <p:spPr>
                <a:xfrm>
                  <a:off x="527453" y="431375"/>
                  <a:ext cx="1843088" cy="2923245"/>
                </a:xfrm>
                <a:prstGeom prst="roundRect">
                  <a:avLst>
                    <a:gd name="adj" fmla="val 4876"/>
                  </a:avLst>
                </a:prstGeom>
                <a:noFill/>
                <a:ln w="28575" cmpd="dbl">
                  <a:solidFill>
                    <a:schemeClr val="tx1"/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1" name="Connecteur droit 10">
                  <a:extLst>
                    <a:ext uri="{FF2B5EF4-FFF2-40B4-BE49-F238E27FC236}">
                      <a16:creationId xmlns:a16="http://schemas.microsoft.com/office/drawing/2014/main" id="{AFD1AD35-1174-4132-B4C1-7FE92F440C7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664346" y="747095"/>
                  <a:ext cx="689123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7" name="Image 16">
                <a:extLst>
                  <a:ext uri="{FF2B5EF4-FFF2-40B4-BE49-F238E27FC236}">
                    <a16:creationId xmlns:a16="http://schemas.microsoft.com/office/drawing/2014/main" id="{ECDF56DE-A46E-4A5B-BED3-ADB2F8356D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455248" y="2975666"/>
                <a:ext cx="414880" cy="128927"/>
              </a:xfrm>
              <a:prstGeom prst="rect">
                <a:avLst/>
              </a:prstGeom>
            </p:spPr>
          </p:pic>
          <p:pic>
            <p:nvPicPr>
              <p:cNvPr id="47" name="Image 46">
                <a:extLst>
                  <a:ext uri="{FF2B5EF4-FFF2-40B4-BE49-F238E27FC236}">
                    <a16:creationId xmlns:a16="http://schemas.microsoft.com/office/drawing/2014/main" id="{CF88EA5B-A463-4886-AF97-F574CA0016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03970" y="540760"/>
                <a:ext cx="299793" cy="299076"/>
              </a:xfrm>
              <a:prstGeom prst="rect">
                <a:avLst/>
              </a:prstGeom>
            </p:spPr>
          </p:pic>
        </p:grpSp>
        <p:pic>
          <p:nvPicPr>
            <p:cNvPr id="200" name="Image 199">
              <a:extLst>
                <a:ext uri="{FF2B5EF4-FFF2-40B4-BE49-F238E27FC236}">
                  <a16:creationId xmlns:a16="http://schemas.microsoft.com/office/drawing/2014/main" id="{A5F0362F-C5D0-4B8C-8607-77E8E6DDE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276" y="1165253"/>
              <a:ext cx="1464967" cy="1662374"/>
            </a:xfrm>
            <a:prstGeom prst="rect">
              <a:avLst/>
            </a:prstGeom>
          </p:spPr>
        </p:pic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BDFD671E-F2C1-4CEB-A51B-0D79811FC3BC}"/>
              </a:ext>
            </a:extLst>
          </p:cNvPr>
          <p:cNvSpPr txBox="1"/>
          <p:nvPr/>
        </p:nvSpPr>
        <p:spPr>
          <a:xfrm>
            <a:off x="4644200" y="6967853"/>
            <a:ext cx="17378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C000"/>
                </a:solidFill>
              </a:rPr>
              <a:t>Feuille de couleur 1</a:t>
            </a:r>
          </a:p>
          <a:p>
            <a:endParaRPr lang="fr-FR" sz="1200" dirty="0"/>
          </a:p>
          <a:p>
            <a:r>
              <a:rPr lang="fr-FR" sz="1200" dirty="0"/>
              <a:t>À imprimer soit en couleur, soit en niveau de gris ; sur feuilles de couleurs différentes (pour </a:t>
            </a:r>
            <a:r>
              <a:rPr lang="fr-FR" sz="1200" dirty="0" err="1"/>
              <a:t>jigsaw</a:t>
            </a:r>
            <a:r>
              <a:rPr lang="fr-FR" sz="1200" dirty="0"/>
              <a:t>).</a:t>
            </a:r>
          </a:p>
          <a:p>
            <a:r>
              <a:rPr lang="fr-FR" sz="800" dirty="0"/>
              <a:t>Modèles de cartes à télécharger : </a:t>
            </a:r>
            <a:r>
              <a:rPr lang="fr-FR" sz="800" dirty="0">
                <a:hlinkClick r:id="rId7"/>
              </a:rPr>
              <a:t>https://scape.enepe.fr/jeudecartes.html</a:t>
            </a:r>
            <a:r>
              <a:rPr lang="fr-FR" sz="800" dirty="0"/>
              <a:t> </a:t>
            </a:r>
          </a:p>
          <a:p>
            <a:r>
              <a:rPr lang="fr-FR" sz="800" dirty="0"/>
              <a:t>Source des images : </a:t>
            </a:r>
            <a:r>
              <a:rPr lang="fr-FR" sz="800" dirty="0" err="1"/>
              <a:t>Pixabay</a:t>
            </a:r>
            <a:r>
              <a:rPr lang="fr-FR" sz="800" dirty="0"/>
              <a:t>, retravaillées avec Photofiltre</a:t>
            </a: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2AAC3224-D03D-47F7-AADE-D1F38808FA7F}"/>
              </a:ext>
            </a:extLst>
          </p:cNvPr>
          <p:cNvGrpSpPr/>
          <p:nvPr/>
        </p:nvGrpSpPr>
        <p:grpSpPr>
          <a:xfrm>
            <a:off x="2442150" y="363114"/>
            <a:ext cx="1980000" cy="3059999"/>
            <a:chOff x="475926" y="6476926"/>
            <a:chExt cx="1980000" cy="3059999"/>
          </a:xfrm>
        </p:grpSpPr>
        <p:grpSp>
          <p:nvGrpSpPr>
            <p:cNvPr id="81" name="Groupe 80">
              <a:extLst>
                <a:ext uri="{FF2B5EF4-FFF2-40B4-BE49-F238E27FC236}">
                  <a16:creationId xmlns:a16="http://schemas.microsoft.com/office/drawing/2014/main" id="{27E4727F-1B85-489B-9337-973E9B5BF201}"/>
                </a:ext>
              </a:extLst>
            </p:cNvPr>
            <p:cNvGrpSpPr/>
            <p:nvPr/>
          </p:nvGrpSpPr>
          <p:grpSpPr>
            <a:xfrm>
              <a:off x="475926" y="6476926"/>
              <a:ext cx="1980000" cy="3059999"/>
              <a:chOff x="436171" y="3439583"/>
              <a:chExt cx="1980000" cy="3059999"/>
            </a:xfrm>
          </p:grpSpPr>
          <p:grpSp>
            <p:nvGrpSpPr>
              <p:cNvPr id="82" name="Groupe 81">
                <a:extLst>
                  <a:ext uri="{FF2B5EF4-FFF2-40B4-BE49-F238E27FC236}">
                    <a16:creationId xmlns:a16="http://schemas.microsoft.com/office/drawing/2014/main" id="{925E77CE-AAAF-473D-AF05-22FA3097B94B}"/>
                  </a:ext>
                </a:extLst>
              </p:cNvPr>
              <p:cNvGrpSpPr/>
              <p:nvPr/>
            </p:nvGrpSpPr>
            <p:grpSpPr>
              <a:xfrm>
                <a:off x="436171" y="3439583"/>
                <a:ext cx="1980000" cy="3059999"/>
                <a:chOff x="458997" y="362999"/>
                <a:chExt cx="1980000" cy="3059999"/>
              </a:xfrm>
            </p:grpSpPr>
            <p:sp>
              <p:nvSpPr>
                <p:cNvPr id="85" name="Rectangle : coins arrondis 84">
                  <a:extLst>
                    <a:ext uri="{FF2B5EF4-FFF2-40B4-BE49-F238E27FC236}">
                      <a16:creationId xmlns:a16="http://schemas.microsoft.com/office/drawing/2014/main" id="{2F036148-5069-4C88-8238-2FF7E621CCBC}"/>
                    </a:ext>
                  </a:extLst>
                </p:cNvPr>
                <p:cNvSpPr/>
                <p:nvPr userDrawn="1"/>
              </p:nvSpPr>
              <p:spPr>
                <a:xfrm>
                  <a:off x="458997" y="362999"/>
                  <a:ext cx="1980000" cy="3059999"/>
                </a:xfrm>
                <a:prstGeom prst="roundRect">
                  <a:avLst>
                    <a:gd name="adj" fmla="val 6958"/>
                  </a:avLst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87" name="Connecteur droit 86">
                  <a:extLst>
                    <a:ext uri="{FF2B5EF4-FFF2-40B4-BE49-F238E27FC236}">
                      <a16:creationId xmlns:a16="http://schemas.microsoft.com/office/drawing/2014/main" id="{3E6872CE-22E8-4B46-9837-268C16D45128}"/>
                    </a:ext>
                  </a:extLst>
                </p:cNvPr>
                <p:cNvCxnSpPr>
                  <a:cxnSpLocks/>
                  <a:endCxn id="88" idx="2"/>
                </p:cNvCxnSpPr>
                <p:nvPr userDrawn="1"/>
              </p:nvCxnSpPr>
              <p:spPr>
                <a:xfrm>
                  <a:off x="547297" y="747404"/>
                  <a:ext cx="680065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8" name="Ellipse 28">
                  <a:extLst>
                    <a:ext uri="{FF2B5EF4-FFF2-40B4-BE49-F238E27FC236}">
                      <a16:creationId xmlns:a16="http://schemas.microsoft.com/office/drawing/2014/main" id="{DE694C4B-45AE-4E1A-8A65-DE67FE43C709}"/>
                    </a:ext>
                  </a:extLst>
                </p:cNvPr>
                <p:cNvSpPr/>
                <p:nvPr userDrawn="1"/>
              </p:nvSpPr>
              <p:spPr>
                <a:xfrm>
                  <a:off x="1227362" y="747404"/>
                  <a:ext cx="436984" cy="213044"/>
                </a:xfrm>
                <a:custGeom>
                  <a:avLst/>
                  <a:gdLst>
                    <a:gd name="connsiteX0" fmla="*/ 0 w 421329"/>
                    <a:gd name="connsiteY0" fmla="*/ 210665 h 421329"/>
                    <a:gd name="connsiteX1" fmla="*/ 210665 w 421329"/>
                    <a:gd name="connsiteY1" fmla="*/ 0 h 421329"/>
                    <a:gd name="connsiteX2" fmla="*/ 421330 w 421329"/>
                    <a:gd name="connsiteY2" fmla="*/ 210665 h 421329"/>
                    <a:gd name="connsiteX3" fmla="*/ 210665 w 421329"/>
                    <a:gd name="connsiteY3" fmla="*/ 421330 h 421329"/>
                    <a:gd name="connsiteX4" fmla="*/ 0 w 421329"/>
                    <a:gd name="connsiteY4" fmla="*/ 210665 h 421329"/>
                    <a:gd name="connsiteX0" fmla="*/ 421330 w 512770"/>
                    <a:gd name="connsiteY0" fmla="*/ 210665 h 421330"/>
                    <a:gd name="connsiteX1" fmla="*/ 210665 w 512770"/>
                    <a:gd name="connsiteY1" fmla="*/ 421330 h 421330"/>
                    <a:gd name="connsiteX2" fmla="*/ 0 w 512770"/>
                    <a:gd name="connsiteY2" fmla="*/ 210665 h 421330"/>
                    <a:gd name="connsiteX3" fmla="*/ 210665 w 512770"/>
                    <a:gd name="connsiteY3" fmla="*/ 0 h 421330"/>
                    <a:gd name="connsiteX4" fmla="*/ 512770 w 512770"/>
                    <a:gd name="connsiteY4" fmla="*/ 302105 h 421330"/>
                    <a:gd name="connsiteX0" fmla="*/ 421330 w 512770"/>
                    <a:gd name="connsiteY0" fmla="*/ 212088 h 422753"/>
                    <a:gd name="connsiteX1" fmla="*/ 210665 w 512770"/>
                    <a:gd name="connsiteY1" fmla="*/ 422753 h 422753"/>
                    <a:gd name="connsiteX2" fmla="*/ 0 w 512770"/>
                    <a:gd name="connsiteY2" fmla="*/ 212088 h 422753"/>
                    <a:gd name="connsiteX3" fmla="*/ 210665 w 512770"/>
                    <a:gd name="connsiteY3" fmla="*/ 1423 h 422753"/>
                    <a:gd name="connsiteX4" fmla="*/ 512770 w 512770"/>
                    <a:gd name="connsiteY4" fmla="*/ 303528 h 422753"/>
                    <a:gd name="connsiteX0" fmla="*/ 421330 w 512770"/>
                    <a:gd name="connsiteY0" fmla="*/ 212088 h 422753"/>
                    <a:gd name="connsiteX1" fmla="*/ 210665 w 512770"/>
                    <a:gd name="connsiteY1" fmla="*/ 422753 h 422753"/>
                    <a:gd name="connsiteX2" fmla="*/ 0 w 512770"/>
                    <a:gd name="connsiteY2" fmla="*/ 212088 h 422753"/>
                    <a:gd name="connsiteX3" fmla="*/ 210665 w 512770"/>
                    <a:gd name="connsiteY3" fmla="*/ 1423 h 422753"/>
                    <a:gd name="connsiteX4" fmla="*/ 512770 w 512770"/>
                    <a:gd name="connsiteY4" fmla="*/ 303528 h 422753"/>
                    <a:gd name="connsiteX0" fmla="*/ 421330 w 421330"/>
                    <a:gd name="connsiteY0" fmla="*/ 212088 h 422753"/>
                    <a:gd name="connsiteX1" fmla="*/ 210665 w 421330"/>
                    <a:gd name="connsiteY1" fmla="*/ 422753 h 422753"/>
                    <a:gd name="connsiteX2" fmla="*/ 0 w 421330"/>
                    <a:gd name="connsiteY2" fmla="*/ 212088 h 422753"/>
                    <a:gd name="connsiteX3" fmla="*/ 210665 w 421330"/>
                    <a:gd name="connsiteY3" fmla="*/ 1423 h 422753"/>
                    <a:gd name="connsiteX0" fmla="*/ 421330 w 421330"/>
                    <a:gd name="connsiteY0" fmla="*/ 0 h 210665"/>
                    <a:gd name="connsiteX1" fmla="*/ 210665 w 421330"/>
                    <a:gd name="connsiteY1" fmla="*/ 210665 h 210665"/>
                    <a:gd name="connsiteX2" fmla="*/ 0 w 421330"/>
                    <a:gd name="connsiteY2" fmla="*/ 0 h 210665"/>
                    <a:gd name="connsiteX0" fmla="*/ 421330 w 421330"/>
                    <a:gd name="connsiteY0" fmla="*/ 0 h 210665"/>
                    <a:gd name="connsiteX1" fmla="*/ 210665 w 421330"/>
                    <a:gd name="connsiteY1" fmla="*/ 210665 h 210665"/>
                    <a:gd name="connsiteX2" fmla="*/ 0 w 421330"/>
                    <a:gd name="connsiteY2" fmla="*/ 0 h 210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21330" h="210665">
                      <a:moveTo>
                        <a:pt x="421330" y="0"/>
                      </a:moveTo>
                      <a:cubicBezTo>
                        <a:pt x="421330" y="116347"/>
                        <a:pt x="326130" y="210665"/>
                        <a:pt x="210665" y="210665"/>
                      </a:cubicBezTo>
                      <a:cubicBezTo>
                        <a:pt x="95200" y="210665"/>
                        <a:pt x="0" y="116347"/>
                        <a:pt x="0" y="0"/>
                      </a:cubicBezTo>
                    </a:path>
                  </a:pathLst>
                </a:cu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Rectangle : coins arrondis 88">
                  <a:extLst>
                    <a:ext uri="{FF2B5EF4-FFF2-40B4-BE49-F238E27FC236}">
                      <a16:creationId xmlns:a16="http://schemas.microsoft.com/office/drawing/2014/main" id="{4276DE24-344F-4F29-B1B8-7CE2C6C9475B}"/>
                    </a:ext>
                  </a:extLst>
                </p:cNvPr>
                <p:cNvSpPr/>
                <p:nvPr userDrawn="1"/>
              </p:nvSpPr>
              <p:spPr>
                <a:xfrm>
                  <a:off x="527453" y="431375"/>
                  <a:ext cx="1843088" cy="2923245"/>
                </a:xfrm>
                <a:prstGeom prst="roundRect">
                  <a:avLst>
                    <a:gd name="adj" fmla="val 4876"/>
                  </a:avLst>
                </a:prstGeom>
                <a:noFill/>
                <a:ln w="28575" cmpd="dbl">
                  <a:solidFill>
                    <a:schemeClr val="tx1"/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90" name="Connecteur droit 89">
                  <a:extLst>
                    <a:ext uri="{FF2B5EF4-FFF2-40B4-BE49-F238E27FC236}">
                      <a16:creationId xmlns:a16="http://schemas.microsoft.com/office/drawing/2014/main" id="{4C93CEB1-F100-4AC3-9FFB-CCA7212D9E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664346" y="747095"/>
                  <a:ext cx="689123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83" name="Image 82">
                <a:extLst>
                  <a:ext uri="{FF2B5EF4-FFF2-40B4-BE49-F238E27FC236}">
                    <a16:creationId xmlns:a16="http://schemas.microsoft.com/office/drawing/2014/main" id="{9914BE54-F2E5-4FC1-A5E0-5DB2876602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432422" y="6052250"/>
                <a:ext cx="414880" cy="128927"/>
              </a:xfrm>
              <a:prstGeom prst="rect">
                <a:avLst/>
              </a:prstGeom>
            </p:spPr>
          </p:pic>
          <p:pic>
            <p:nvPicPr>
              <p:cNvPr id="84" name="Image 83">
                <a:extLst>
                  <a:ext uri="{FF2B5EF4-FFF2-40B4-BE49-F238E27FC236}">
                    <a16:creationId xmlns:a16="http://schemas.microsoft.com/office/drawing/2014/main" id="{163B344E-287A-4C7C-9A41-FFB711D4FE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1144" y="3617344"/>
                <a:ext cx="299793" cy="299076"/>
              </a:xfrm>
              <a:prstGeom prst="rect">
                <a:avLst/>
              </a:prstGeom>
            </p:spPr>
          </p:pic>
        </p:grpSp>
        <p:pic>
          <p:nvPicPr>
            <p:cNvPr id="13" name="Image 12" descr="Une image contenant meubles, objet&#10;&#10;Description générée automatiquement">
              <a:extLst>
                <a:ext uri="{FF2B5EF4-FFF2-40B4-BE49-F238E27FC236}">
                  <a16:creationId xmlns:a16="http://schemas.microsoft.com/office/drawing/2014/main" id="{5A040D25-BD43-448A-904F-9C3BA6F29E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15" r="15824"/>
            <a:stretch/>
          </p:blipFill>
          <p:spPr>
            <a:xfrm>
              <a:off x="763263" y="7281019"/>
              <a:ext cx="1355034" cy="1612874"/>
            </a:xfrm>
            <a:prstGeom prst="rect">
              <a:avLst/>
            </a:prstGeom>
          </p:spPr>
        </p:pic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FCDFFE11-5300-4039-95C6-56BEE3BFF98A}"/>
              </a:ext>
            </a:extLst>
          </p:cNvPr>
          <p:cNvGrpSpPr/>
          <p:nvPr/>
        </p:nvGrpSpPr>
        <p:grpSpPr>
          <a:xfrm>
            <a:off x="2455926" y="3423000"/>
            <a:ext cx="1980000" cy="3059999"/>
            <a:chOff x="2455062" y="6483002"/>
            <a:chExt cx="1980000" cy="3059999"/>
          </a:xfrm>
        </p:grpSpPr>
        <p:grpSp>
          <p:nvGrpSpPr>
            <p:cNvPr id="69" name="Groupe 68">
              <a:extLst>
                <a:ext uri="{FF2B5EF4-FFF2-40B4-BE49-F238E27FC236}">
                  <a16:creationId xmlns:a16="http://schemas.microsoft.com/office/drawing/2014/main" id="{B5150F2E-8DE2-42A6-B5D9-1BBAD4A9A64C}"/>
                </a:ext>
              </a:extLst>
            </p:cNvPr>
            <p:cNvGrpSpPr/>
            <p:nvPr/>
          </p:nvGrpSpPr>
          <p:grpSpPr>
            <a:xfrm>
              <a:off x="2455062" y="6483002"/>
              <a:ext cx="1980000" cy="3059999"/>
              <a:chOff x="2439160" y="3429757"/>
              <a:chExt cx="1980000" cy="3059999"/>
            </a:xfrm>
          </p:grpSpPr>
          <p:grpSp>
            <p:nvGrpSpPr>
              <p:cNvPr id="70" name="Groupe 69">
                <a:extLst>
                  <a:ext uri="{FF2B5EF4-FFF2-40B4-BE49-F238E27FC236}">
                    <a16:creationId xmlns:a16="http://schemas.microsoft.com/office/drawing/2014/main" id="{572A1FAC-FABA-4896-92AD-A4CDD56C9D5A}"/>
                  </a:ext>
                </a:extLst>
              </p:cNvPr>
              <p:cNvGrpSpPr/>
              <p:nvPr/>
            </p:nvGrpSpPr>
            <p:grpSpPr>
              <a:xfrm>
                <a:off x="2439160" y="3429757"/>
                <a:ext cx="1980000" cy="3059999"/>
                <a:chOff x="458997" y="362999"/>
                <a:chExt cx="1980000" cy="3059999"/>
              </a:xfrm>
            </p:grpSpPr>
            <p:sp>
              <p:nvSpPr>
                <p:cNvPr id="73" name="Rectangle : coins arrondis 72">
                  <a:extLst>
                    <a:ext uri="{FF2B5EF4-FFF2-40B4-BE49-F238E27FC236}">
                      <a16:creationId xmlns:a16="http://schemas.microsoft.com/office/drawing/2014/main" id="{A592B2EC-4FD2-48AF-B270-9A2D55AE2E43}"/>
                    </a:ext>
                  </a:extLst>
                </p:cNvPr>
                <p:cNvSpPr/>
                <p:nvPr userDrawn="1"/>
              </p:nvSpPr>
              <p:spPr>
                <a:xfrm>
                  <a:off x="458997" y="362999"/>
                  <a:ext cx="1980000" cy="3059999"/>
                </a:xfrm>
                <a:prstGeom prst="roundRect">
                  <a:avLst>
                    <a:gd name="adj" fmla="val 6958"/>
                  </a:avLst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74" name="Connecteur droit 73">
                  <a:extLst>
                    <a:ext uri="{FF2B5EF4-FFF2-40B4-BE49-F238E27FC236}">
                      <a16:creationId xmlns:a16="http://schemas.microsoft.com/office/drawing/2014/main" id="{C5CEE9A7-C9A7-4AC0-8A76-862732D3C75C}"/>
                    </a:ext>
                  </a:extLst>
                </p:cNvPr>
                <p:cNvCxnSpPr>
                  <a:cxnSpLocks/>
                  <a:endCxn id="75" idx="2"/>
                </p:cNvCxnSpPr>
                <p:nvPr userDrawn="1"/>
              </p:nvCxnSpPr>
              <p:spPr>
                <a:xfrm>
                  <a:off x="547297" y="747404"/>
                  <a:ext cx="680065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5" name="Ellipse 28">
                  <a:extLst>
                    <a:ext uri="{FF2B5EF4-FFF2-40B4-BE49-F238E27FC236}">
                      <a16:creationId xmlns:a16="http://schemas.microsoft.com/office/drawing/2014/main" id="{1F821F49-7685-42CF-BCDE-C6A103CCEF83}"/>
                    </a:ext>
                  </a:extLst>
                </p:cNvPr>
                <p:cNvSpPr/>
                <p:nvPr userDrawn="1"/>
              </p:nvSpPr>
              <p:spPr>
                <a:xfrm>
                  <a:off x="1227362" y="747404"/>
                  <a:ext cx="436984" cy="213044"/>
                </a:xfrm>
                <a:custGeom>
                  <a:avLst/>
                  <a:gdLst>
                    <a:gd name="connsiteX0" fmla="*/ 0 w 421329"/>
                    <a:gd name="connsiteY0" fmla="*/ 210665 h 421329"/>
                    <a:gd name="connsiteX1" fmla="*/ 210665 w 421329"/>
                    <a:gd name="connsiteY1" fmla="*/ 0 h 421329"/>
                    <a:gd name="connsiteX2" fmla="*/ 421330 w 421329"/>
                    <a:gd name="connsiteY2" fmla="*/ 210665 h 421329"/>
                    <a:gd name="connsiteX3" fmla="*/ 210665 w 421329"/>
                    <a:gd name="connsiteY3" fmla="*/ 421330 h 421329"/>
                    <a:gd name="connsiteX4" fmla="*/ 0 w 421329"/>
                    <a:gd name="connsiteY4" fmla="*/ 210665 h 421329"/>
                    <a:gd name="connsiteX0" fmla="*/ 421330 w 512770"/>
                    <a:gd name="connsiteY0" fmla="*/ 210665 h 421330"/>
                    <a:gd name="connsiteX1" fmla="*/ 210665 w 512770"/>
                    <a:gd name="connsiteY1" fmla="*/ 421330 h 421330"/>
                    <a:gd name="connsiteX2" fmla="*/ 0 w 512770"/>
                    <a:gd name="connsiteY2" fmla="*/ 210665 h 421330"/>
                    <a:gd name="connsiteX3" fmla="*/ 210665 w 512770"/>
                    <a:gd name="connsiteY3" fmla="*/ 0 h 421330"/>
                    <a:gd name="connsiteX4" fmla="*/ 512770 w 512770"/>
                    <a:gd name="connsiteY4" fmla="*/ 302105 h 421330"/>
                    <a:gd name="connsiteX0" fmla="*/ 421330 w 512770"/>
                    <a:gd name="connsiteY0" fmla="*/ 212088 h 422753"/>
                    <a:gd name="connsiteX1" fmla="*/ 210665 w 512770"/>
                    <a:gd name="connsiteY1" fmla="*/ 422753 h 422753"/>
                    <a:gd name="connsiteX2" fmla="*/ 0 w 512770"/>
                    <a:gd name="connsiteY2" fmla="*/ 212088 h 422753"/>
                    <a:gd name="connsiteX3" fmla="*/ 210665 w 512770"/>
                    <a:gd name="connsiteY3" fmla="*/ 1423 h 422753"/>
                    <a:gd name="connsiteX4" fmla="*/ 512770 w 512770"/>
                    <a:gd name="connsiteY4" fmla="*/ 303528 h 422753"/>
                    <a:gd name="connsiteX0" fmla="*/ 421330 w 512770"/>
                    <a:gd name="connsiteY0" fmla="*/ 212088 h 422753"/>
                    <a:gd name="connsiteX1" fmla="*/ 210665 w 512770"/>
                    <a:gd name="connsiteY1" fmla="*/ 422753 h 422753"/>
                    <a:gd name="connsiteX2" fmla="*/ 0 w 512770"/>
                    <a:gd name="connsiteY2" fmla="*/ 212088 h 422753"/>
                    <a:gd name="connsiteX3" fmla="*/ 210665 w 512770"/>
                    <a:gd name="connsiteY3" fmla="*/ 1423 h 422753"/>
                    <a:gd name="connsiteX4" fmla="*/ 512770 w 512770"/>
                    <a:gd name="connsiteY4" fmla="*/ 303528 h 422753"/>
                    <a:gd name="connsiteX0" fmla="*/ 421330 w 421330"/>
                    <a:gd name="connsiteY0" fmla="*/ 212088 h 422753"/>
                    <a:gd name="connsiteX1" fmla="*/ 210665 w 421330"/>
                    <a:gd name="connsiteY1" fmla="*/ 422753 h 422753"/>
                    <a:gd name="connsiteX2" fmla="*/ 0 w 421330"/>
                    <a:gd name="connsiteY2" fmla="*/ 212088 h 422753"/>
                    <a:gd name="connsiteX3" fmla="*/ 210665 w 421330"/>
                    <a:gd name="connsiteY3" fmla="*/ 1423 h 422753"/>
                    <a:gd name="connsiteX0" fmla="*/ 421330 w 421330"/>
                    <a:gd name="connsiteY0" fmla="*/ 0 h 210665"/>
                    <a:gd name="connsiteX1" fmla="*/ 210665 w 421330"/>
                    <a:gd name="connsiteY1" fmla="*/ 210665 h 210665"/>
                    <a:gd name="connsiteX2" fmla="*/ 0 w 421330"/>
                    <a:gd name="connsiteY2" fmla="*/ 0 h 210665"/>
                    <a:gd name="connsiteX0" fmla="*/ 421330 w 421330"/>
                    <a:gd name="connsiteY0" fmla="*/ 0 h 210665"/>
                    <a:gd name="connsiteX1" fmla="*/ 210665 w 421330"/>
                    <a:gd name="connsiteY1" fmla="*/ 210665 h 210665"/>
                    <a:gd name="connsiteX2" fmla="*/ 0 w 421330"/>
                    <a:gd name="connsiteY2" fmla="*/ 0 h 210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21330" h="210665">
                      <a:moveTo>
                        <a:pt x="421330" y="0"/>
                      </a:moveTo>
                      <a:cubicBezTo>
                        <a:pt x="421330" y="116347"/>
                        <a:pt x="326130" y="210665"/>
                        <a:pt x="210665" y="210665"/>
                      </a:cubicBezTo>
                      <a:cubicBezTo>
                        <a:pt x="95200" y="210665"/>
                        <a:pt x="0" y="116347"/>
                        <a:pt x="0" y="0"/>
                      </a:cubicBezTo>
                    </a:path>
                  </a:pathLst>
                </a:cu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Rectangle : coins arrondis 75">
                  <a:extLst>
                    <a:ext uri="{FF2B5EF4-FFF2-40B4-BE49-F238E27FC236}">
                      <a16:creationId xmlns:a16="http://schemas.microsoft.com/office/drawing/2014/main" id="{AD008C48-E779-48F4-8FE0-7E710D636EF7}"/>
                    </a:ext>
                  </a:extLst>
                </p:cNvPr>
                <p:cNvSpPr/>
                <p:nvPr userDrawn="1"/>
              </p:nvSpPr>
              <p:spPr>
                <a:xfrm>
                  <a:off x="527453" y="431375"/>
                  <a:ext cx="1843088" cy="2923245"/>
                </a:xfrm>
                <a:prstGeom prst="roundRect">
                  <a:avLst>
                    <a:gd name="adj" fmla="val 4876"/>
                  </a:avLst>
                </a:prstGeom>
                <a:noFill/>
                <a:ln w="28575" cmpd="dbl">
                  <a:solidFill>
                    <a:schemeClr val="tx1"/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77" name="Connecteur droit 76">
                  <a:extLst>
                    <a:ext uri="{FF2B5EF4-FFF2-40B4-BE49-F238E27FC236}">
                      <a16:creationId xmlns:a16="http://schemas.microsoft.com/office/drawing/2014/main" id="{5230042F-87DF-4625-9737-95EB76B9545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664346" y="747095"/>
                  <a:ext cx="689123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71" name="Image 70">
                <a:extLst>
                  <a:ext uri="{FF2B5EF4-FFF2-40B4-BE49-F238E27FC236}">
                    <a16:creationId xmlns:a16="http://schemas.microsoft.com/office/drawing/2014/main" id="{EA065BC9-85B5-4626-8149-75DA03E880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2435411" y="6042424"/>
                <a:ext cx="414880" cy="128927"/>
              </a:xfrm>
              <a:prstGeom prst="rect">
                <a:avLst/>
              </a:prstGeom>
            </p:spPr>
          </p:pic>
          <p:pic>
            <p:nvPicPr>
              <p:cNvPr id="72" name="Image 71">
                <a:extLst>
                  <a:ext uri="{FF2B5EF4-FFF2-40B4-BE49-F238E27FC236}">
                    <a16:creationId xmlns:a16="http://schemas.microsoft.com/office/drawing/2014/main" id="{3F074DAB-DC78-4E3C-BB40-6FAE77CBAA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4133" y="3607518"/>
                <a:ext cx="299793" cy="299076"/>
              </a:xfrm>
              <a:prstGeom prst="rect">
                <a:avLst/>
              </a:prstGeom>
            </p:spPr>
          </p:pic>
        </p:grpSp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D7E6A156-82EC-4CF9-8C16-80071D9A7A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22" t="11680" r="23415" b="14810"/>
            <a:stretch/>
          </p:blipFill>
          <p:spPr>
            <a:xfrm>
              <a:off x="2606351" y="7242989"/>
              <a:ext cx="1702717" cy="1670940"/>
            </a:xfrm>
            <a:prstGeom prst="rect">
              <a:avLst/>
            </a:prstGeom>
          </p:spPr>
        </p:pic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0E474CF5-3B7A-4F26-8902-9E8653B16349}"/>
              </a:ext>
            </a:extLst>
          </p:cNvPr>
          <p:cNvGrpSpPr/>
          <p:nvPr/>
        </p:nvGrpSpPr>
        <p:grpSpPr>
          <a:xfrm>
            <a:off x="450780" y="3415730"/>
            <a:ext cx="2005146" cy="3059999"/>
            <a:chOff x="450780" y="3415730"/>
            <a:chExt cx="2005146" cy="3059999"/>
          </a:xfrm>
        </p:grpSpPr>
        <p:grpSp>
          <p:nvGrpSpPr>
            <p:cNvPr id="62" name="Groupe 61">
              <a:extLst>
                <a:ext uri="{FF2B5EF4-FFF2-40B4-BE49-F238E27FC236}">
                  <a16:creationId xmlns:a16="http://schemas.microsoft.com/office/drawing/2014/main" id="{11B379FC-F05C-47CD-B76B-8EB73599C3C0}"/>
                </a:ext>
              </a:extLst>
            </p:cNvPr>
            <p:cNvGrpSpPr/>
            <p:nvPr/>
          </p:nvGrpSpPr>
          <p:grpSpPr>
            <a:xfrm>
              <a:off x="475926" y="3415730"/>
              <a:ext cx="1980000" cy="3059999"/>
              <a:chOff x="436171" y="3439583"/>
              <a:chExt cx="1980000" cy="3059999"/>
            </a:xfrm>
          </p:grpSpPr>
          <p:grpSp>
            <p:nvGrpSpPr>
              <p:cNvPr id="187" name="Groupe 186">
                <a:extLst>
                  <a:ext uri="{FF2B5EF4-FFF2-40B4-BE49-F238E27FC236}">
                    <a16:creationId xmlns:a16="http://schemas.microsoft.com/office/drawing/2014/main" id="{379F9F71-EF75-4F39-886B-34F7526D35A8}"/>
                  </a:ext>
                </a:extLst>
              </p:cNvPr>
              <p:cNvGrpSpPr/>
              <p:nvPr/>
            </p:nvGrpSpPr>
            <p:grpSpPr>
              <a:xfrm>
                <a:off x="436171" y="3439583"/>
                <a:ext cx="1980000" cy="3059999"/>
                <a:chOff x="458997" y="362999"/>
                <a:chExt cx="1980000" cy="3059999"/>
              </a:xfrm>
            </p:grpSpPr>
            <p:sp>
              <p:nvSpPr>
                <p:cNvPr id="188" name="Rectangle : coins arrondis 187">
                  <a:extLst>
                    <a:ext uri="{FF2B5EF4-FFF2-40B4-BE49-F238E27FC236}">
                      <a16:creationId xmlns:a16="http://schemas.microsoft.com/office/drawing/2014/main" id="{AF3F6F07-2CD2-4314-A715-CA435D87437D}"/>
                    </a:ext>
                  </a:extLst>
                </p:cNvPr>
                <p:cNvSpPr/>
                <p:nvPr userDrawn="1"/>
              </p:nvSpPr>
              <p:spPr>
                <a:xfrm>
                  <a:off x="458997" y="362999"/>
                  <a:ext cx="1980000" cy="3059999"/>
                </a:xfrm>
                <a:prstGeom prst="roundRect">
                  <a:avLst>
                    <a:gd name="adj" fmla="val 6958"/>
                  </a:avLst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89" name="Connecteur droit 188">
                  <a:extLst>
                    <a:ext uri="{FF2B5EF4-FFF2-40B4-BE49-F238E27FC236}">
                      <a16:creationId xmlns:a16="http://schemas.microsoft.com/office/drawing/2014/main" id="{E5058122-FFAD-4CC1-9D89-4A6367B4FE1B}"/>
                    </a:ext>
                  </a:extLst>
                </p:cNvPr>
                <p:cNvCxnSpPr>
                  <a:cxnSpLocks/>
                  <a:endCxn id="190" idx="2"/>
                </p:cNvCxnSpPr>
                <p:nvPr userDrawn="1"/>
              </p:nvCxnSpPr>
              <p:spPr>
                <a:xfrm>
                  <a:off x="547297" y="747404"/>
                  <a:ext cx="680065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90" name="Ellipse 28">
                  <a:extLst>
                    <a:ext uri="{FF2B5EF4-FFF2-40B4-BE49-F238E27FC236}">
                      <a16:creationId xmlns:a16="http://schemas.microsoft.com/office/drawing/2014/main" id="{2DC48E9D-590B-4A08-91AF-9705EEA759C4}"/>
                    </a:ext>
                  </a:extLst>
                </p:cNvPr>
                <p:cNvSpPr/>
                <p:nvPr userDrawn="1"/>
              </p:nvSpPr>
              <p:spPr>
                <a:xfrm>
                  <a:off x="1227362" y="747404"/>
                  <a:ext cx="436984" cy="213044"/>
                </a:xfrm>
                <a:custGeom>
                  <a:avLst/>
                  <a:gdLst>
                    <a:gd name="connsiteX0" fmla="*/ 0 w 421329"/>
                    <a:gd name="connsiteY0" fmla="*/ 210665 h 421329"/>
                    <a:gd name="connsiteX1" fmla="*/ 210665 w 421329"/>
                    <a:gd name="connsiteY1" fmla="*/ 0 h 421329"/>
                    <a:gd name="connsiteX2" fmla="*/ 421330 w 421329"/>
                    <a:gd name="connsiteY2" fmla="*/ 210665 h 421329"/>
                    <a:gd name="connsiteX3" fmla="*/ 210665 w 421329"/>
                    <a:gd name="connsiteY3" fmla="*/ 421330 h 421329"/>
                    <a:gd name="connsiteX4" fmla="*/ 0 w 421329"/>
                    <a:gd name="connsiteY4" fmla="*/ 210665 h 421329"/>
                    <a:gd name="connsiteX0" fmla="*/ 421330 w 512770"/>
                    <a:gd name="connsiteY0" fmla="*/ 210665 h 421330"/>
                    <a:gd name="connsiteX1" fmla="*/ 210665 w 512770"/>
                    <a:gd name="connsiteY1" fmla="*/ 421330 h 421330"/>
                    <a:gd name="connsiteX2" fmla="*/ 0 w 512770"/>
                    <a:gd name="connsiteY2" fmla="*/ 210665 h 421330"/>
                    <a:gd name="connsiteX3" fmla="*/ 210665 w 512770"/>
                    <a:gd name="connsiteY3" fmla="*/ 0 h 421330"/>
                    <a:gd name="connsiteX4" fmla="*/ 512770 w 512770"/>
                    <a:gd name="connsiteY4" fmla="*/ 302105 h 421330"/>
                    <a:gd name="connsiteX0" fmla="*/ 421330 w 512770"/>
                    <a:gd name="connsiteY0" fmla="*/ 212088 h 422753"/>
                    <a:gd name="connsiteX1" fmla="*/ 210665 w 512770"/>
                    <a:gd name="connsiteY1" fmla="*/ 422753 h 422753"/>
                    <a:gd name="connsiteX2" fmla="*/ 0 w 512770"/>
                    <a:gd name="connsiteY2" fmla="*/ 212088 h 422753"/>
                    <a:gd name="connsiteX3" fmla="*/ 210665 w 512770"/>
                    <a:gd name="connsiteY3" fmla="*/ 1423 h 422753"/>
                    <a:gd name="connsiteX4" fmla="*/ 512770 w 512770"/>
                    <a:gd name="connsiteY4" fmla="*/ 303528 h 422753"/>
                    <a:gd name="connsiteX0" fmla="*/ 421330 w 512770"/>
                    <a:gd name="connsiteY0" fmla="*/ 212088 h 422753"/>
                    <a:gd name="connsiteX1" fmla="*/ 210665 w 512770"/>
                    <a:gd name="connsiteY1" fmla="*/ 422753 h 422753"/>
                    <a:gd name="connsiteX2" fmla="*/ 0 w 512770"/>
                    <a:gd name="connsiteY2" fmla="*/ 212088 h 422753"/>
                    <a:gd name="connsiteX3" fmla="*/ 210665 w 512770"/>
                    <a:gd name="connsiteY3" fmla="*/ 1423 h 422753"/>
                    <a:gd name="connsiteX4" fmla="*/ 512770 w 512770"/>
                    <a:gd name="connsiteY4" fmla="*/ 303528 h 422753"/>
                    <a:gd name="connsiteX0" fmla="*/ 421330 w 421330"/>
                    <a:gd name="connsiteY0" fmla="*/ 212088 h 422753"/>
                    <a:gd name="connsiteX1" fmla="*/ 210665 w 421330"/>
                    <a:gd name="connsiteY1" fmla="*/ 422753 h 422753"/>
                    <a:gd name="connsiteX2" fmla="*/ 0 w 421330"/>
                    <a:gd name="connsiteY2" fmla="*/ 212088 h 422753"/>
                    <a:gd name="connsiteX3" fmla="*/ 210665 w 421330"/>
                    <a:gd name="connsiteY3" fmla="*/ 1423 h 422753"/>
                    <a:gd name="connsiteX0" fmla="*/ 421330 w 421330"/>
                    <a:gd name="connsiteY0" fmla="*/ 0 h 210665"/>
                    <a:gd name="connsiteX1" fmla="*/ 210665 w 421330"/>
                    <a:gd name="connsiteY1" fmla="*/ 210665 h 210665"/>
                    <a:gd name="connsiteX2" fmla="*/ 0 w 421330"/>
                    <a:gd name="connsiteY2" fmla="*/ 0 h 210665"/>
                    <a:gd name="connsiteX0" fmla="*/ 421330 w 421330"/>
                    <a:gd name="connsiteY0" fmla="*/ 0 h 210665"/>
                    <a:gd name="connsiteX1" fmla="*/ 210665 w 421330"/>
                    <a:gd name="connsiteY1" fmla="*/ 210665 h 210665"/>
                    <a:gd name="connsiteX2" fmla="*/ 0 w 421330"/>
                    <a:gd name="connsiteY2" fmla="*/ 0 h 210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21330" h="210665">
                      <a:moveTo>
                        <a:pt x="421330" y="0"/>
                      </a:moveTo>
                      <a:cubicBezTo>
                        <a:pt x="421330" y="116347"/>
                        <a:pt x="326130" y="210665"/>
                        <a:pt x="210665" y="210665"/>
                      </a:cubicBezTo>
                      <a:cubicBezTo>
                        <a:pt x="95200" y="210665"/>
                        <a:pt x="0" y="116347"/>
                        <a:pt x="0" y="0"/>
                      </a:cubicBezTo>
                    </a:path>
                  </a:pathLst>
                </a:cu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1" name="Rectangle : coins arrondis 190">
                  <a:extLst>
                    <a:ext uri="{FF2B5EF4-FFF2-40B4-BE49-F238E27FC236}">
                      <a16:creationId xmlns:a16="http://schemas.microsoft.com/office/drawing/2014/main" id="{AEA15C46-7E85-4054-944D-4AEA994F4E46}"/>
                    </a:ext>
                  </a:extLst>
                </p:cNvPr>
                <p:cNvSpPr/>
                <p:nvPr userDrawn="1"/>
              </p:nvSpPr>
              <p:spPr>
                <a:xfrm>
                  <a:off x="527453" y="431375"/>
                  <a:ext cx="1843088" cy="2923245"/>
                </a:xfrm>
                <a:prstGeom prst="roundRect">
                  <a:avLst>
                    <a:gd name="adj" fmla="val 4876"/>
                  </a:avLst>
                </a:prstGeom>
                <a:noFill/>
                <a:ln w="28575" cmpd="dbl">
                  <a:solidFill>
                    <a:schemeClr val="tx1"/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92" name="Connecteur droit 191">
                  <a:extLst>
                    <a:ext uri="{FF2B5EF4-FFF2-40B4-BE49-F238E27FC236}">
                      <a16:creationId xmlns:a16="http://schemas.microsoft.com/office/drawing/2014/main" id="{4A1594BC-F9CF-4943-BA86-3221D78AFA1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664346" y="747095"/>
                  <a:ext cx="689123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93" name="Image 192">
                <a:extLst>
                  <a:ext uri="{FF2B5EF4-FFF2-40B4-BE49-F238E27FC236}">
                    <a16:creationId xmlns:a16="http://schemas.microsoft.com/office/drawing/2014/main" id="{4E99F1F3-F589-448F-ABF6-E72D4F274D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432422" y="6052250"/>
                <a:ext cx="414880" cy="128927"/>
              </a:xfrm>
              <a:prstGeom prst="rect">
                <a:avLst/>
              </a:prstGeom>
            </p:spPr>
          </p:pic>
          <p:pic>
            <p:nvPicPr>
              <p:cNvPr id="194" name="Image 193">
                <a:extLst>
                  <a:ext uri="{FF2B5EF4-FFF2-40B4-BE49-F238E27FC236}">
                    <a16:creationId xmlns:a16="http://schemas.microsoft.com/office/drawing/2014/main" id="{20DF138A-6B96-4313-935A-C19302A0D1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1144" y="3617344"/>
                <a:ext cx="299793" cy="299076"/>
              </a:xfrm>
              <a:prstGeom prst="rect">
                <a:avLst/>
              </a:prstGeom>
            </p:spPr>
          </p:pic>
        </p:grpSp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6EE3594C-E793-4411-8D32-36C8E1933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80" y="4198511"/>
              <a:ext cx="1980000" cy="1608750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A1293F33-9796-4B36-83D5-AAB8A0677FF8}"/>
              </a:ext>
            </a:extLst>
          </p:cNvPr>
          <p:cNvSpPr/>
          <p:nvPr/>
        </p:nvSpPr>
        <p:spPr>
          <a:xfrm>
            <a:off x="2009553" y="2998381"/>
            <a:ext cx="244549" cy="2470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riangle isocèle 7">
            <a:extLst>
              <a:ext uri="{FF2B5EF4-FFF2-40B4-BE49-F238E27FC236}">
                <a16:creationId xmlns:a16="http://schemas.microsoft.com/office/drawing/2014/main" id="{2F113F94-22CC-4356-BBD4-DFBE2423976F}"/>
              </a:ext>
            </a:extLst>
          </p:cNvPr>
          <p:cNvSpPr/>
          <p:nvPr/>
        </p:nvSpPr>
        <p:spPr>
          <a:xfrm>
            <a:off x="3915627" y="2998380"/>
            <a:ext cx="313677" cy="247091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32215F47-5793-48D1-BCBE-ABE2FB178EDC}"/>
              </a:ext>
            </a:extLst>
          </p:cNvPr>
          <p:cNvSpPr/>
          <p:nvPr/>
        </p:nvSpPr>
        <p:spPr>
          <a:xfrm>
            <a:off x="1961550" y="5939628"/>
            <a:ext cx="360000" cy="36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Pentagone 11">
            <a:extLst>
              <a:ext uri="{FF2B5EF4-FFF2-40B4-BE49-F238E27FC236}">
                <a16:creationId xmlns:a16="http://schemas.microsoft.com/office/drawing/2014/main" id="{A42622E4-F3A8-4EB3-8572-A81BD4814FC3}"/>
              </a:ext>
            </a:extLst>
          </p:cNvPr>
          <p:cNvSpPr/>
          <p:nvPr/>
        </p:nvSpPr>
        <p:spPr>
          <a:xfrm>
            <a:off x="3894825" y="5939628"/>
            <a:ext cx="379391" cy="361253"/>
          </a:xfrm>
          <a:prstGeom prst="pent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5343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e 23">
            <a:extLst>
              <a:ext uri="{FF2B5EF4-FFF2-40B4-BE49-F238E27FC236}">
                <a16:creationId xmlns:a16="http://schemas.microsoft.com/office/drawing/2014/main" id="{E423A5E5-2D85-4B19-9F05-A85FC2153FFC}"/>
              </a:ext>
            </a:extLst>
          </p:cNvPr>
          <p:cNvGrpSpPr/>
          <p:nvPr/>
        </p:nvGrpSpPr>
        <p:grpSpPr>
          <a:xfrm>
            <a:off x="2449123" y="355904"/>
            <a:ext cx="1980000" cy="3059999"/>
            <a:chOff x="2449123" y="355904"/>
            <a:chExt cx="1980000" cy="3059999"/>
          </a:xfrm>
        </p:grpSpPr>
        <p:grpSp>
          <p:nvGrpSpPr>
            <p:cNvPr id="63" name="Groupe 62">
              <a:extLst>
                <a:ext uri="{FF2B5EF4-FFF2-40B4-BE49-F238E27FC236}">
                  <a16:creationId xmlns:a16="http://schemas.microsoft.com/office/drawing/2014/main" id="{071C2693-0B1B-4A8B-A0C7-89D2AD3B7273}"/>
                </a:ext>
              </a:extLst>
            </p:cNvPr>
            <p:cNvGrpSpPr/>
            <p:nvPr/>
          </p:nvGrpSpPr>
          <p:grpSpPr>
            <a:xfrm>
              <a:off x="2449123" y="355904"/>
              <a:ext cx="1980000" cy="3059999"/>
              <a:chOff x="2441172" y="355904"/>
              <a:chExt cx="1980000" cy="3059999"/>
            </a:xfrm>
          </p:grpSpPr>
          <p:grpSp>
            <p:nvGrpSpPr>
              <p:cNvPr id="116" name="Groupe 115">
                <a:extLst>
                  <a:ext uri="{FF2B5EF4-FFF2-40B4-BE49-F238E27FC236}">
                    <a16:creationId xmlns:a16="http://schemas.microsoft.com/office/drawing/2014/main" id="{49BC1FCF-F388-412C-A03C-53F01B204FF4}"/>
                  </a:ext>
                </a:extLst>
              </p:cNvPr>
              <p:cNvGrpSpPr/>
              <p:nvPr/>
            </p:nvGrpSpPr>
            <p:grpSpPr>
              <a:xfrm>
                <a:off x="2441172" y="355904"/>
                <a:ext cx="1980000" cy="3059999"/>
                <a:chOff x="458997" y="362999"/>
                <a:chExt cx="1980000" cy="3059999"/>
              </a:xfrm>
            </p:grpSpPr>
            <p:sp>
              <p:nvSpPr>
                <p:cNvPr id="117" name="Rectangle : coins arrondis 116">
                  <a:extLst>
                    <a:ext uri="{FF2B5EF4-FFF2-40B4-BE49-F238E27FC236}">
                      <a16:creationId xmlns:a16="http://schemas.microsoft.com/office/drawing/2014/main" id="{DA2ADAD0-C654-4CA0-805E-682C62602E4F}"/>
                    </a:ext>
                  </a:extLst>
                </p:cNvPr>
                <p:cNvSpPr/>
                <p:nvPr userDrawn="1"/>
              </p:nvSpPr>
              <p:spPr>
                <a:xfrm>
                  <a:off x="458997" y="362999"/>
                  <a:ext cx="1980000" cy="3059999"/>
                </a:xfrm>
                <a:prstGeom prst="roundRect">
                  <a:avLst>
                    <a:gd name="adj" fmla="val 6958"/>
                  </a:avLst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18" name="Connecteur droit 117">
                  <a:extLst>
                    <a:ext uri="{FF2B5EF4-FFF2-40B4-BE49-F238E27FC236}">
                      <a16:creationId xmlns:a16="http://schemas.microsoft.com/office/drawing/2014/main" id="{71D24CFA-6A5B-4F5A-8C1D-42FCB1CBA15E}"/>
                    </a:ext>
                  </a:extLst>
                </p:cNvPr>
                <p:cNvCxnSpPr>
                  <a:cxnSpLocks/>
                  <a:endCxn id="119" idx="2"/>
                </p:cNvCxnSpPr>
                <p:nvPr userDrawn="1"/>
              </p:nvCxnSpPr>
              <p:spPr>
                <a:xfrm>
                  <a:off x="547297" y="747404"/>
                  <a:ext cx="680065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19" name="Ellipse 28">
                  <a:extLst>
                    <a:ext uri="{FF2B5EF4-FFF2-40B4-BE49-F238E27FC236}">
                      <a16:creationId xmlns:a16="http://schemas.microsoft.com/office/drawing/2014/main" id="{ABB6120E-97B9-4C9F-A4AC-958A3A8D7836}"/>
                    </a:ext>
                  </a:extLst>
                </p:cNvPr>
                <p:cNvSpPr/>
                <p:nvPr userDrawn="1"/>
              </p:nvSpPr>
              <p:spPr>
                <a:xfrm>
                  <a:off x="1227362" y="747404"/>
                  <a:ext cx="436984" cy="213044"/>
                </a:xfrm>
                <a:custGeom>
                  <a:avLst/>
                  <a:gdLst>
                    <a:gd name="connsiteX0" fmla="*/ 0 w 421329"/>
                    <a:gd name="connsiteY0" fmla="*/ 210665 h 421329"/>
                    <a:gd name="connsiteX1" fmla="*/ 210665 w 421329"/>
                    <a:gd name="connsiteY1" fmla="*/ 0 h 421329"/>
                    <a:gd name="connsiteX2" fmla="*/ 421330 w 421329"/>
                    <a:gd name="connsiteY2" fmla="*/ 210665 h 421329"/>
                    <a:gd name="connsiteX3" fmla="*/ 210665 w 421329"/>
                    <a:gd name="connsiteY3" fmla="*/ 421330 h 421329"/>
                    <a:gd name="connsiteX4" fmla="*/ 0 w 421329"/>
                    <a:gd name="connsiteY4" fmla="*/ 210665 h 421329"/>
                    <a:gd name="connsiteX0" fmla="*/ 421330 w 512770"/>
                    <a:gd name="connsiteY0" fmla="*/ 210665 h 421330"/>
                    <a:gd name="connsiteX1" fmla="*/ 210665 w 512770"/>
                    <a:gd name="connsiteY1" fmla="*/ 421330 h 421330"/>
                    <a:gd name="connsiteX2" fmla="*/ 0 w 512770"/>
                    <a:gd name="connsiteY2" fmla="*/ 210665 h 421330"/>
                    <a:gd name="connsiteX3" fmla="*/ 210665 w 512770"/>
                    <a:gd name="connsiteY3" fmla="*/ 0 h 421330"/>
                    <a:gd name="connsiteX4" fmla="*/ 512770 w 512770"/>
                    <a:gd name="connsiteY4" fmla="*/ 302105 h 421330"/>
                    <a:gd name="connsiteX0" fmla="*/ 421330 w 512770"/>
                    <a:gd name="connsiteY0" fmla="*/ 212088 h 422753"/>
                    <a:gd name="connsiteX1" fmla="*/ 210665 w 512770"/>
                    <a:gd name="connsiteY1" fmla="*/ 422753 h 422753"/>
                    <a:gd name="connsiteX2" fmla="*/ 0 w 512770"/>
                    <a:gd name="connsiteY2" fmla="*/ 212088 h 422753"/>
                    <a:gd name="connsiteX3" fmla="*/ 210665 w 512770"/>
                    <a:gd name="connsiteY3" fmla="*/ 1423 h 422753"/>
                    <a:gd name="connsiteX4" fmla="*/ 512770 w 512770"/>
                    <a:gd name="connsiteY4" fmla="*/ 303528 h 422753"/>
                    <a:gd name="connsiteX0" fmla="*/ 421330 w 512770"/>
                    <a:gd name="connsiteY0" fmla="*/ 212088 h 422753"/>
                    <a:gd name="connsiteX1" fmla="*/ 210665 w 512770"/>
                    <a:gd name="connsiteY1" fmla="*/ 422753 h 422753"/>
                    <a:gd name="connsiteX2" fmla="*/ 0 w 512770"/>
                    <a:gd name="connsiteY2" fmla="*/ 212088 h 422753"/>
                    <a:gd name="connsiteX3" fmla="*/ 210665 w 512770"/>
                    <a:gd name="connsiteY3" fmla="*/ 1423 h 422753"/>
                    <a:gd name="connsiteX4" fmla="*/ 512770 w 512770"/>
                    <a:gd name="connsiteY4" fmla="*/ 303528 h 422753"/>
                    <a:gd name="connsiteX0" fmla="*/ 421330 w 421330"/>
                    <a:gd name="connsiteY0" fmla="*/ 212088 h 422753"/>
                    <a:gd name="connsiteX1" fmla="*/ 210665 w 421330"/>
                    <a:gd name="connsiteY1" fmla="*/ 422753 h 422753"/>
                    <a:gd name="connsiteX2" fmla="*/ 0 w 421330"/>
                    <a:gd name="connsiteY2" fmla="*/ 212088 h 422753"/>
                    <a:gd name="connsiteX3" fmla="*/ 210665 w 421330"/>
                    <a:gd name="connsiteY3" fmla="*/ 1423 h 422753"/>
                    <a:gd name="connsiteX0" fmla="*/ 421330 w 421330"/>
                    <a:gd name="connsiteY0" fmla="*/ 0 h 210665"/>
                    <a:gd name="connsiteX1" fmla="*/ 210665 w 421330"/>
                    <a:gd name="connsiteY1" fmla="*/ 210665 h 210665"/>
                    <a:gd name="connsiteX2" fmla="*/ 0 w 421330"/>
                    <a:gd name="connsiteY2" fmla="*/ 0 h 210665"/>
                    <a:gd name="connsiteX0" fmla="*/ 421330 w 421330"/>
                    <a:gd name="connsiteY0" fmla="*/ 0 h 210665"/>
                    <a:gd name="connsiteX1" fmla="*/ 210665 w 421330"/>
                    <a:gd name="connsiteY1" fmla="*/ 210665 h 210665"/>
                    <a:gd name="connsiteX2" fmla="*/ 0 w 421330"/>
                    <a:gd name="connsiteY2" fmla="*/ 0 h 210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21330" h="210665">
                      <a:moveTo>
                        <a:pt x="421330" y="0"/>
                      </a:moveTo>
                      <a:cubicBezTo>
                        <a:pt x="421330" y="116347"/>
                        <a:pt x="326130" y="210665"/>
                        <a:pt x="210665" y="210665"/>
                      </a:cubicBezTo>
                      <a:cubicBezTo>
                        <a:pt x="95200" y="210665"/>
                        <a:pt x="0" y="116347"/>
                        <a:pt x="0" y="0"/>
                      </a:cubicBezTo>
                    </a:path>
                  </a:pathLst>
                </a:cu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0" name="Rectangle : coins arrondis 119">
                  <a:extLst>
                    <a:ext uri="{FF2B5EF4-FFF2-40B4-BE49-F238E27FC236}">
                      <a16:creationId xmlns:a16="http://schemas.microsoft.com/office/drawing/2014/main" id="{F5A03431-B084-4C8A-B1C6-559F2D750145}"/>
                    </a:ext>
                  </a:extLst>
                </p:cNvPr>
                <p:cNvSpPr/>
                <p:nvPr userDrawn="1"/>
              </p:nvSpPr>
              <p:spPr>
                <a:xfrm>
                  <a:off x="527453" y="431375"/>
                  <a:ext cx="1843088" cy="2923245"/>
                </a:xfrm>
                <a:prstGeom prst="roundRect">
                  <a:avLst>
                    <a:gd name="adj" fmla="val 4876"/>
                  </a:avLst>
                </a:prstGeom>
                <a:noFill/>
                <a:ln w="28575" cmpd="dbl">
                  <a:solidFill>
                    <a:schemeClr val="tx1"/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21" name="Connecteur droit 120">
                  <a:extLst>
                    <a:ext uri="{FF2B5EF4-FFF2-40B4-BE49-F238E27FC236}">
                      <a16:creationId xmlns:a16="http://schemas.microsoft.com/office/drawing/2014/main" id="{F5D88E15-AED2-4C77-AFD7-90091E179F9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664346" y="747095"/>
                  <a:ext cx="689123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25" name="Image 124">
                <a:extLst>
                  <a:ext uri="{FF2B5EF4-FFF2-40B4-BE49-F238E27FC236}">
                    <a16:creationId xmlns:a16="http://schemas.microsoft.com/office/drawing/2014/main" id="{E0E98BA3-C868-45D1-A78D-921C265178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6145" y="533665"/>
                <a:ext cx="299793" cy="299076"/>
              </a:xfrm>
              <a:prstGeom prst="rect">
                <a:avLst/>
              </a:prstGeom>
            </p:spPr>
          </p:pic>
          <p:pic>
            <p:nvPicPr>
              <p:cNvPr id="174" name="Image 173">
                <a:extLst>
                  <a:ext uri="{FF2B5EF4-FFF2-40B4-BE49-F238E27FC236}">
                    <a16:creationId xmlns:a16="http://schemas.microsoft.com/office/drawing/2014/main" id="{9DC864DF-D1A6-49BC-9C67-C64DDB7CB0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2439966" y="2980100"/>
                <a:ext cx="414880" cy="128927"/>
              </a:xfrm>
              <a:prstGeom prst="rect">
                <a:avLst/>
              </a:prstGeom>
            </p:spPr>
          </p:pic>
        </p:grpSp>
        <p:pic>
          <p:nvPicPr>
            <p:cNvPr id="176" name="Image 175">
              <a:extLst>
                <a:ext uri="{FF2B5EF4-FFF2-40B4-BE49-F238E27FC236}">
                  <a16:creationId xmlns:a16="http://schemas.microsoft.com/office/drawing/2014/main" id="{357B349C-B333-4567-BD70-86889D38C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9937" y="1330011"/>
              <a:ext cx="1444086" cy="1274857"/>
            </a:xfrm>
            <a:prstGeom prst="rect">
              <a:avLst/>
            </a:prstGeom>
          </p:spPr>
        </p:pic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BDFD671E-F2C1-4CEB-A51B-0D79811FC3BC}"/>
              </a:ext>
            </a:extLst>
          </p:cNvPr>
          <p:cNvSpPr txBox="1"/>
          <p:nvPr/>
        </p:nvSpPr>
        <p:spPr>
          <a:xfrm>
            <a:off x="4644200" y="6967853"/>
            <a:ext cx="17378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B050"/>
                </a:solidFill>
              </a:rPr>
              <a:t>Feuille de couleur 2</a:t>
            </a:r>
          </a:p>
          <a:p>
            <a:endParaRPr lang="fr-FR" sz="1200" dirty="0"/>
          </a:p>
          <a:p>
            <a:r>
              <a:rPr lang="fr-FR" sz="1200" dirty="0"/>
              <a:t>À imprimer soit en couleur, soit en niveau de gris ; sur feuilles de couleurs différentes (pour </a:t>
            </a:r>
            <a:r>
              <a:rPr lang="fr-FR" sz="1200" dirty="0" err="1"/>
              <a:t>jigsaw</a:t>
            </a:r>
            <a:r>
              <a:rPr lang="fr-FR" sz="1200" dirty="0"/>
              <a:t>).</a:t>
            </a:r>
          </a:p>
          <a:p>
            <a:r>
              <a:rPr lang="fr-FR" sz="800" dirty="0"/>
              <a:t>Modèles de cartes à télécharger : </a:t>
            </a:r>
            <a:r>
              <a:rPr lang="fr-FR" sz="800" dirty="0">
                <a:hlinkClick r:id="rId7"/>
              </a:rPr>
              <a:t>https://scape.enepe.fr/jeudecartes.html</a:t>
            </a:r>
            <a:r>
              <a:rPr lang="fr-FR" sz="800" dirty="0"/>
              <a:t> </a:t>
            </a:r>
          </a:p>
          <a:p>
            <a:r>
              <a:rPr lang="fr-FR" sz="800" dirty="0"/>
              <a:t>Source des images : </a:t>
            </a:r>
            <a:r>
              <a:rPr lang="fr-FR" sz="800" dirty="0" err="1"/>
              <a:t>Pixabay</a:t>
            </a:r>
            <a:r>
              <a:rPr lang="fr-FR" sz="800" dirty="0"/>
              <a:t>, retravaillées avec Photofiltre</a:t>
            </a: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2AAC3224-D03D-47F7-AADE-D1F38808FA7F}"/>
              </a:ext>
            </a:extLst>
          </p:cNvPr>
          <p:cNvGrpSpPr/>
          <p:nvPr/>
        </p:nvGrpSpPr>
        <p:grpSpPr>
          <a:xfrm>
            <a:off x="462812" y="342074"/>
            <a:ext cx="1980000" cy="3059999"/>
            <a:chOff x="475926" y="6476926"/>
            <a:chExt cx="1980000" cy="3059999"/>
          </a:xfrm>
        </p:grpSpPr>
        <p:grpSp>
          <p:nvGrpSpPr>
            <p:cNvPr id="81" name="Groupe 80">
              <a:extLst>
                <a:ext uri="{FF2B5EF4-FFF2-40B4-BE49-F238E27FC236}">
                  <a16:creationId xmlns:a16="http://schemas.microsoft.com/office/drawing/2014/main" id="{27E4727F-1B85-489B-9337-973E9B5BF201}"/>
                </a:ext>
              </a:extLst>
            </p:cNvPr>
            <p:cNvGrpSpPr/>
            <p:nvPr/>
          </p:nvGrpSpPr>
          <p:grpSpPr>
            <a:xfrm>
              <a:off x="475926" y="6476926"/>
              <a:ext cx="1980000" cy="3059999"/>
              <a:chOff x="436171" y="3439583"/>
              <a:chExt cx="1980000" cy="3059999"/>
            </a:xfrm>
          </p:grpSpPr>
          <p:grpSp>
            <p:nvGrpSpPr>
              <p:cNvPr id="82" name="Groupe 81">
                <a:extLst>
                  <a:ext uri="{FF2B5EF4-FFF2-40B4-BE49-F238E27FC236}">
                    <a16:creationId xmlns:a16="http://schemas.microsoft.com/office/drawing/2014/main" id="{925E77CE-AAAF-473D-AF05-22FA3097B94B}"/>
                  </a:ext>
                </a:extLst>
              </p:cNvPr>
              <p:cNvGrpSpPr/>
              <p:nvPr/>
            </p:nvGrpSpPr>
            <p:grpSpPr>
              <a:xfrm>
                <a:off x="436171" y="3439583"/>
                <a:ext cx="1980000" cy="3059999"/>
                <a:chOff x="458997" y="362999"/>
                <a:chExt cx="1980000" cy="3059999"/>
              </a:xfrm>
            </p:grpSpPr>
            <p:sp>
              <p:nvSpPr>
                <p:cNvPr id="85" name="Rectangle : coins arrondis 84">
                  <a:extLst>
                    <a:ext uri="{FF2B5EF4-FFF2-40B4-BE49-F238E27FC236}">
                      <a16:creationId xmlns:a16="http://schemas.microsoft.com/office/drawing/2014/main" id="{2F036148-5069-4C88-8238-2FF7E621CCBC}"/>
                    </a:ext>
                  </a:extLst>
                </p:cNvPr>
                <p:cNvSpPr/>
                <p:nvPr userDrawn="1"/>
              </p:nvSpPr>
              <p:spPr>
                <a:xfrm>
                  <a:off x="458997" y="362999"/>
                  <a:ext cx="1980000" cy="3059999"/>
                </a:xfrm>
                <a:prstGeom prst="roundRect">
                  <a:avLst>
                    <a:gd name="adj" fmla="val 6958"/>
                  </a:avLst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87" name="Connecteur droit 86">
                  <a:extLst>
                    <a:ext uri="{FF2B5EF4-FFF2-40B4-BE49-F238E27FC236}">
                      <a16:creationId xmlns:a16="http://schemas.microsoft.com/office/drawing/2014/main" id="{3E6872CE-22E8-4B46-9837-268C16D45128}"/>
                    </a:ext>
                  </a:extLst>
                </p:cNvPr>
                <p:cNvCxnSpPr>
                  <a:cxnSpLocks/>
                  <a:endCxn id="88" idx="2"/>
                </p:cNvCxnSpPr>
                <p:nvPr userDrawn="1"/>
              </p:nvCxnSpPr>
              <p:spPr>
                <a:xfrm>
                  <a:off x="547297" y="747404"/>
                  <a:ext cx="680065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8" name="Ellipse 28">
                  <a:extLst>
                    <a:ext uri="{FF2B5EF4-FFF2-40B4-BE49-F238E27FC236}">
                      <a16:creationId xmlns:a16="http://schemas.microsoft.com/office/drawing/2014/main" id="{DE694C4B-45AE-4E1A-8A65-DE67FE43C709}"/>
                    </a:ext>
                  </a:extLst>
                </p:cNvPr>
                <p:cNvSpPr/>
                <p:nvPr userDrawn="1"/>
              </p:nvSpPr>
              <p:spPr>
                <a:xfrm>
                  <a:off x="1227362" y="747404"/>
                  <a:ext cx="436984" cy="213044"/>
                </a:xfrm>
                <a:custGeom>
                  <a:avLst/>
                  <a:gdLst>
                    <a:gd name="connsiteX0" fmla="*/ 0 w 421329"/>
                    <a:gd name="connsiteY0" fmla="*/ 210665 h 421329"/>
                    <a:gd name="connsiteX1" fmla="*/ 210665 w 421329"/>
                    <a:gd name="connsiteY1" fmla="*/ 0 h 421329"/>
                    <a:gd name="connsiteX2" fmla="*/ 421330 w 421329"/>
                    <a:gd name="connsiteY2" fmla="*/ 210665 h 421329"/>
                    <a:gd name="connsiteX3" fmla="*/ 210665 w 421329"/>
                    <a:gd name="connsiteY3" fmla="*/ 421330 h 421329"/>
                    <a:gd name="connsiteX4" fmla="*/ 0 w 421329"/>
                    <a:gd name="connsiteY4" fmla="*/ 210665 h 421329"/>
                    <a:gd name="connsiteX0" fmla="*/ 421330 w 512770"/>
                    <a:gd name="connsiteY0" fmla="*/ 210665 h 421330"/>
                    <a:gd name="connsiteX1" fmla="*/ 210665 w 512770"/>
                    <a:gd name="connsiteY1" fmla="*/ 421330 h 421330"/>
                    <a:gd name="connsiteX2" fmla="*/ 0 w 512770"/>
                    <a:gd name="connsiteY2" fmla="*/ 210665 h 421330"/>
                    <a:gd name="connsiteX3" fmla="*/ 210665 w 512770"/>
                    <a:gd name="connsiteY3" fmla="*/ 0 h 421330"/>
                    <a:gd name="connsiteX4" fmla="*/ 512770 w 512770"/>
                    <a:gd name="connsiteY4" fmla="*/ 302105 h 421330"/>
                    <a:gd name="connsiteX0" fmla="*/ 421330 w 512770"/>
                    <a:gd name="connsiteY0" fmla="*/ 212088 h 422753"/>
                    <a:gd name="connsiteX1" fmla="*/ 210665 w 512770"/>
                    <a:gd name="connsiteY1" fmla="*/ 422753 h 422753"/>
                    <a:gd name="connsiteX2" fmla="*/ 0 w 512770"/>
                    <a:gd name="connsiteY2" fmla="*/ 212088 h 422753"/>
                    <a:gd name="connsiteX3" fmla="*/ 210665 w 512770"/>
                    <a:gd name="connsiteY3" fmla="*/ 1423 h 422753"/>
                    <a:gd name="connsiteX4" fmla="*/ 512770 w 512770"/>
                    <a:gd name="connsiteY4" fmla="*/ 303528 h 422753"/>
                    <a:gd name="connsiteX0" fmla="*/ 421330 w 512770"/>
                    <a:gd name="connsiteY0" fmla="*/ 212088 h 422753"/>
                    <a:gd name="connsiteX1" fmla="*/ 210665 w 512770"/>
                    <a:gd name="connsiteY1" fmla="*/ 422753 h 422753"/>
                    <a:gd name="connsiteX2" fmla="*/ 0 w 512770"/>
                    <a:gd name="connsiteY2" fmla="*/ 212088 h 422753"/>
                    <a:gd name="connsiteX3" fmla="*/ 210665 w 512770"/>
                    <a:gd name="connsiteY3" fmla="*/ 1423 h 422753"/>
                    <a:gd name="connsiteX4" fmla="*/ 512770 w 512770"/>
                    <a:gd name="connsiteY4" fmla="*/ 303528 h 422753"/>
                    <a:gd name="connsiteX0" fmla="*/ 421330 w 421330"/>
                    <a:gd name="connsiteY0" fmla="*/ 212088 h 422753"/>
                    <a:gd name="connsiteX1" fmla="*/ 210665 w 421330"/>
                    <a:gd name="connsiteY1" fmla="*/ 422753 h 422753"/>
                    <a:gd name="connsiteX2" fmla="*/ 0 w 421330"/>
                    <a:gd name="connsiteY2" fmla="*/ 212088 h 422753"/>
                    <a:gd name="connsiteX3" fmla="*/ 210665 w 421330"/>
                    <a:gd name="connsiteY3" fmla="*/ 1423 h 422753"/>
                    <a:gd name="connsiteX0" fmla="*/ 421330 w 421330"/>
                    <a:gd name="connsiteY0" fmla="*/ 0 h 210665"/>
                    <a:gd name="connsiteX1" fmla="*/ 210665 w 421330"/>
                    <a:gd name="connsiteY1" fmla="*/ 210665 h 210665"/>
                    <a:gd name="connsiteX2" fmla="*/ 0 w 421330"/>
                    <a:gd name="connsiteY2" fmla="*/ 0 h 210665"/>
                    <a:gd name="connsiteX0" fmla="*/ 421330 w 421330"/>
                    <a:gd name="connsiteY0" fmla="*/ 0 h 210665"/>
                    <a:gd name="connsiteX1" fmla="*/ 210665 w 421330"/>
                    <a:gd name="connsiteY1" fmla="*/ 210665 h 210665"/>
                    <a:gd name="connsiteX2" fmla="*/ 0 w 421330"/>
                    <a:gd name="connsiteY2" fmla="*/ 0 h 210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21330" h="210665">
                      <a:moveTo>
                        <a:pt x="421330" y="0"/>
                      </a:moveTo>
                      <a:cubicBezTo>
                        <a:pt x="421330" y="116347"/>
                        <a:pt x="326130" y="210665"/>
                        <a:pt x="210665" y="210665"/>
                      </a:cubicBezTo>
                      <a:cubicBezTo>
                        <a:pt x="95200" y="210665"/>
                        <a:pt x="0" y="116347"/>
                        <a:pt x="0" y="0"/>
                      </a:cubicBezTo>
                    </a:path>
                  </a:pathLst>
                </a:cu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Rectangle : coins arrondis 88">
                  <a:extLst>
                    <a:ext uri="{FF2B5EF4-FFF2-40B4-BE49-F238E27FC236}">
                      <a16:creationId xmlns:a16="http://schemas.microsoft.com/office/drawing/2014/main" id="{4276DE24-344F-4F29-B1B8-7CE2C6C9475B}"/>
                    </a:ext>
                  </a:extLst>
                </p:cNvPr>
                <p:cNvSpPr/>
                <p:nvPr userDrawn="1"/>
              </p:nvSpPr>
              <p:spPr>
                <a:xfrm>
                  <a:off x="527453" y="431375"/>
                  <a:ext cx="1843088" cy="2923245"/>
                </a:xfrm>
                <a:prstGeom prst="roundRect">
                  <a:avLst>
                    <a:gd name="adj" fmla="val 4876"/>
                  </a:avLst>
                </a:prstGeom>
                <a:noFill/>
                <a:ln w="28575" cmpd="dbl">
                  <a:solidFill>
                    <a:schemeClr val="tx1"/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90" name="Connecteur droit 89">
                  <a:extLst>
                    <a:ext uri="{FF2B5EF4-FFF2-40B4-BE49-F238E27FC236}">
                      <a16:creationId xmlns:a16="http://schemas.microsoft.com/office/drawing/2014/main" id="{4C93CEB1-F100-4AC3-9FFB-CCA7212D9E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664346" y="747095"/>
                  <a:ext cx="689123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83" name="Image 82">
                <a:extLst>
                  <a:ext uri="{FF2B5EF4-FFF2-40B4-BE49-F238E27FC236}">
                    <a16:creationId xmlns:a16="http://schemas.microsoft.com/office/drawing/2014/main" id="{9914BE54-F2E5-4FC1-A5E0-5DB2876602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432422" y="6052250"/>
                <a:ext cx="414880" cy="128927"/>
              </a:xfrm>
              <a:prstGeom prst="rect">
                <a:avLst/>
              </a:prstGeom>
            </p:spPr>
          </p:pic>
          <p:pic>
            <p:nvPicPr>
              <p:cNvPr id="84" name="Image 83">
                <a:extLst>
                  <a:ext uri="{FF2B5EF4-FFF2-40B4-BE49-F238E27FC236}">
                    <a16:creationId xmlns:a16="http://schemas.microsoft.com/office/drawing/2014/main" id="{163B344E-287A-4C7C-9A41-FFB711D4FE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1144" y="3617344"/>
                <a:ext cx="299793" cy="299076"/>
              </a:xfrm>
              <a:prstGeom prst="rect">
                <a:avLst/>
              </a:prstGeom>
            </p:spPr>
          </p:pic>
        </p:grpSp>
        <p:pic>
          <p:nvPicPr>
            <p:cNvPr id="13" name="Image 12" descr="Une image contenant meubles, objet&#10;&#10;Description générée automatiquement">
              <a:extLst>
                <a:ext uri="{FF2B5EF4-FFF2-40B4-BE49-F238E27FC236}">
                  <a16:creationId xmlns:a16="http://schemas.microsoft.com/office/drawing/2014/main" id="{5A040D25-BD43-448A-904F-9C3BA6F29E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15" r="15824"/>
            <a:stretch/>
          </p:blipFill>
          <p:spPr>
            <a:xfrm>
              <a:off x="763263" y="7281019"/>
              <a:ext cx="1355034" cy="1612874"/>
            </a:xfrm>
            <a:prstGeom prst="rect">
              <a:avLst/>
            </a:prstGeom>
          </p:spPr>
        </p:pic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FCDFFE11-5300-4039-95C6-56BEE3BFF98A}"/>
              </a:ext>
            </a:extLst>
          </p:cNvPr>
          <p:cNvGrpSpPr/>
          <p:nvPr/>
        </p:nvGrpSpPr>
        <p:grpSpPr>
          <a:xfrm>
            <a:off x="2464078" y="3408354"/>
            <a:ext cx="1980000" cy="3059999"/>
            <a:chOff x="2455062" y="6483002"/>
            <a:chExt cx="1980000" cy="3059999"/>
          </a:xfrm>
        </p:grpSpPr>
        <p:grpSp>
          <p:nvGrpSpPr>
            <p:cNvPr id="69" name="Groupe 68">
              <a:extLst>
                <a:ext uri="{FF2B5EF4-FFF2-40B4-BE49-F238E27FC236}">
                  <a16:creationId xmlns:a16="http://schemas.microsoft.com/office/drawing/2014/main" id="{B5150F2E-8DE2-42A6-B5D9-1BBAD4A9A64C}"/>
                </a:ext>
              </a:extLst>
            </p:cNvPr>
            <p:cNvGrpSpPr/>
            <p:nvPr/>
          </p:nvGrpSpPr>
          <p:grpSpPr>
            <a:xfrm>
              <a:off x="2455062" y="6483002"/>
              <a:ext cx="1980000" cy="3059999"/>
              <a:chOff x="2439160" y="3429757"/>
              <a:chExt cx="1980000" cy="3059999"/>
            </a:xfrm>
          </p:grpSpPr>
          <p:grpSp>
            <p:nvGrpSpPr>
              <p:cNvPr id="70" name="Groupe 69">
                <a:extLst>
                  <a:ext uri="{FF2B5EF4-FFF2-40B4-BE49-F238E27FC236}">
                    <a16:creationId xmlns:a16="http://schemas.microsoft.com/office/drawing/2014/main" id="{572A1FAC-FABA-4896-92AD-A4CDD56C9D5A}"/>
                  </a:ext>
                </a:extLst>
              </p:cNvPr>
              <p:cNvGrpSpPr/>
              <p:nvPr/>
            </p:nvGrpSpPr>
            <p:grpSpPr>
              <a:xfrm>
                <a:off x="2439160" y="3429757"/>
                <a:ext cx="1980000" cy="3059999"/>
                <a:chOff x="458997" y="362999"/>
                <a:chExt cx="1980000" cy="3059999"/>
              </a:xfrm>
            </p:grpSpPr>
            <p:sp>
              <p:nvSpPr>
                <p:cNvPr id="73" name="Rectangle : coins arrondis 72">
                  <a:extLst>
                    <a:ext uri="{FF2B5EF4-FFF2-40B4-BE49-F238E27FC236}">
                      <a16:creationId xmlns:a16="http://schemas.microsoft.com/office/drawing/2014/main" id="{A592B2EC-4FD2-48AF-B270-9A2D55AE2E43}"/>
                    </a:ext>
                  </a:extLst>
                </p:cNvPr>
                <p:cNvSpPr/>
                <p:nvPr userDrawn="1"/>
              </p:nvSpPr>
              <p:spPr>
                <a:xfrm>
                  <a:off x="458997" y="362999"/>
                  <a:ext cx="1980000" cy="3059999"/>
                </a:xfrm>
                <a:prstGeom prst="roundRect">
                  <a:avLst>
                    <a:gd name="adj" fmla="val 6958"/>
                  </a:avLst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74" name="Connecteur droit 73">
                  <a:extLst>
                    <a:ext uri="{FF2B5EF4-FFF2-40B4-BE49-F238E27FC236}">
                      <a16:creationId xmlns:a16="http://schemas.microsoft.com/office/drawing/2014/main" id="{C5CEE9A7-C9A7-4AC0-8A76-862732D3C75C}"/>
                    </a:ext>
                  </a:extLst>
                </p:cNvPr>
                <p:cNvCxnSpPr>
                  <a:cxnSpLocks/>
                  <a:endCxn id="75" idx="2"/>
                </p:cNvCxnSpPr>
                <p:nvPr userDrawn="1"/>
              </p:nvCxnSpPr>
              <p:spPr>
                <a:xfrm>
                  <a:off x="547297" y="747404"/>
                  <a:ext cx="680065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5" name="Ellipse 28">
                  <a:extLst>
                    <a:ext uri="{FF2B5EF4-FFF2-40B4-BE49-F238E27FC236}">
                      <a16:creationId xmlns:a16="http://schemas.microsoft.com/office/drawing/2014/main" id="{1F821F49-7685-42CF-BCDE-C6A103CCEF83}"/>
                    </a:ext>
                  </a:extLst>
                </p:cNvPr>
                <p:cNvSpPr/>
                <p:nvPr userDrawn="1"/>
              </p:nvSpPr>
              <p:spPr>
                <a:xfrm>
                  <a:off x="1227362" y="747404"/>
                  <a:ext cx="436984" cy="213044"/>
                </a:xfrm>
                <a:custGeom>
                  <a:avLst/>
                  <a:gdLst>
                    <a:gd name="connsiteX0" fmla="*/ 0 w 421329"/>
                    <a:gd name="connsiteY0" fmla="*/ 210665 h 421329"/>
                    <a:gd name="connsiteX1" fmla="*/ 210665 w 421329"/>
                    <a:gd name="connsiteY1" fmla="*/ 0 h 421329"/>
                    <a:gd name="connsiteX2" fmla="*/ 421330 w 421329"/>
                    <a:gd name="connsiteY2" fmla="*/ 210665 h 421329"/>
                    <a:gd name="connsiteX3" fmla="*/ 210665 w 421329"/>
                    <a:gd name="connsiteY3" fmla="*/ 421330 h 421329"/>
                    <a:gd name="connsiteX4" fmla="*/ 0 w 421329"/>
                    <a:gd name="connsiteY4" fmla="*/ 210665 h 421329"/>
                    <a:gd name="connsiteX0" fmla="*/ 421330 w 512770"/>
                    <a:gd name="connsiteY0" fmla="*/ 210665 h 421330"/>
                    <a:gd name="connsiteX1" fmla="*/ 210665 w 512770"/>
                    <a:gd name="connsiteY1" fmla="*/ 421330 h 421330"/>
                    <a:gd name="connsiteX2" fmla="*/ 0 w 512770"/>
                    <a:gd name="connsiteY2" fmla="*/ 210665 h 421330"/>
                    <a:gd name="connsiteX3" fmla="*/ 210665 w 512770"/>
                    <a:gd name="connsiteY3" fmla="*/ 0 h 421330"/>
                    <a:gd name="connsiteX4" fmla="*/ 512770 w 512770"/>
                    <a:gd name="connsiteY4" fmla="*/ 302105 h 421330"/>
                    <a:gd name="connsiteX0" fmla="*/ 421330 w 512770"/>
                    <a:gd name="connsiteY0" fmla="*/ 212088 h 422753"/>
                    <a:gd name="connsiteX1" fmla="*/ 210665 w 512770"/>
                    <a:gd name="connsiteY1" fmla="*/ 422753 h 422753"/>
                    <a:gd name="connsiteX2" fmla="*/ 0 w 512770"/>
                    <a:gd name="connsiteY2" fmla="*/ 212088 h 422753"/>
                    <a:gd name="connsiteX3" fmla="*/ 210665 w 512770"/>
                    <a:gd name="connsiteY3" fmla="*/ 1423 h 422753"/>
                    <a:gd name="connsiteX4" fmla="*/ 512770 w 512770"/>
                    <a:gd name="connsiteY4" fmla="*/ 303528 h 422753"/>
                    <a:gd name="connsiteX0" fmla="*/ 421330 w 512770"/>
                    <a:gd name="connsiteY0" fmla="*/ 212088 h 422753"/>
                    <a:gd name="connsiteX1" fmla="*/ 210665 w 512770"/>
                    <a:gd name="connsiteY1" fmla="*/ 422753 h 422753"/>
                    <a:gd name="connsiteX2" fmla="*/ 0 w 512770"/>
                    <a:gd name="connsiteY2" fmla="*/ 212088 h 422753"/>
                    <a:gd name="connsiteX3" fmla="*/ 210665 w 512770"/>
                    <a:gd name="connsiteY3" fmla="*/ 1423 h 422753"/>
                    <a:gd name="connsiteX4" fmla="*/ 512770 w 512770"/>
                    <a:gd name="connsiteY4" fmla="*/ 303528 h 422753"/>
                    <a:gd name="connsiteX0" fmla="*/ 421330 w 421330"/>
                    <a:gd name="connsiteY0" fmla="*/ 212088 h 422753"/>
                    <a:gd name="connsiteX1" fmla="*/ 210665 w 421330"/>
                    <a:gd name="connsiteY1" fmla="*/ 422753 h 422753"/>
                    <a:gd name="connsiteX2" fmla="*/ 0 w 421330"/>
                    <a:gd name="connsiteY2" fmla="*/ 212088 h 422753"/>
                    <a:gd name="connsiteX3" fmla="*/ 210665 w 421330"/>
                    <a:gd name="connsiteY3" fmla="*/ 1423 h 422753"/>
                    <a:gd name="connsiteX0" fmla="*/ 421330 w 421330"/>
                    <a:gd name="connsiteY0" fmla="*/ 0 h 210665"/>
                    <a:gd name="connsiteX1" fmla="*/ 210665 w 421330"/>
                    <a:gd name="connsiteY1" fmla="*/ 210665 h 210665"/>
                    <a:gd name="connsiteX2" fmla="*/ 0 w 421330"/>
                    <a:gd name="connsiteY2" fmla="*/ 0 h 210665"/>
                    <a:gd name="connsiteX0" fmla="*/ 421330 w 421330"/>
                    <a:gd name="connsiteY0" fmla="*/ 0 h 210665"/>
                    <a:gd name="connsiteX1" fmla="*/ 210665 w 421330"/>
                    <a:gd name="connsiteY1" fmla="*/ 210665 h 210665"/>
                    <a:gd name="connsiteX2" fmla="*/ 0 w 421330"/>
                    <a:gd name="connsiteY2" fmla="*/ 0 h 210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21330" h="210665">
                      <a:moveTo>
                        <a:pt x="421330" y="0"/>
                      </a:moveTo>
                      <a:cubicBezTo>
                        <a:pt x="421330" y="116347"/>
                        <a:pt x="326130" y="210665"/>
                        <a:pt x="210665" y="210665"/>
                      </a:cubicBezTo>
                      <a:cubicBezTo>
                        <a:pt x="95200" y="210665"/>
                        <a:pt x="0" y="116347"/>
                        <a:pt x="0" y="0"/>
                      </a:cubicBezTo>
                    </a:path>
                  </a:pathLst>
                </a:cu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Rectangle : coins arrondis 75">
                  <a:extLst>
                    <a:ext uri="{FF2B5EF4-FFF2-40B4-BE49-F238E27FC236}">
                      <a16:creationId xmlns:a16="http://schemas.microsoft.com/office/drawing/2014/main" id="{AD008C48-E779-48F4-8FE0-7E710D636EF7}"/>
                    </a:ext>
                  </a:extLst>
                </p:cNvPr>
                <p:cNvSpPr/>
                <p:nvPr userDrawn="1"/>
              </p:nvSpPr>
              <p:spPr>
                <a:xfrm>
                  <a:off x="527453" y="431375"/>
                  <a:ext cx="1843088" cy="2923245"/>
                </a:xfrm>
                <a:prstGeom prst="roundRect">
                  <a:avLst>
                    <a:gd name="adj" fmla="val 4876"/>
                  </a:avLst>
                </a:prstGeom>
                <a:noFill/>
                <a:ln w="28575" cmpd="dbl">
                  <a:solidFill>
                    <a:schemeClr val="tx1"/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77" name="Connecteur droit 76">
                  <a:extLst>
                    <a:ext uri="{FF2B5EF4-FFF2-40B4-BE49-F238E27FC236}">
                      <a16:creationId xmlns:a16="http://schemas.microsoft.com/office/drawing/2014/main" id="{5230042F-87DF-4625-9737-95EB76B9545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664346" y="747095"/>
                  <a:ext cx="689123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71" name="Image 70">
                <a:extLst>
                  <a:ext uri="{FF2B5EF4-FFF2-40B4-BE49-F238E27FC236}">
                    <a16:creationId xmlns:a16="http://schemas.microsoft.com/office/drawing/2014/main" id="{EA065BC9-85B5-4626-8149-75DA03E880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2435411" y="6042424"/>
                <a:ext cx="414880" cy="128927"/>
              </a:xfrm>
              <a:prstGeom prst="rect">
                <a:avLst/>
              </a:prstGeom>
            </p:spPr>
          </p:pic>
          <p:pic>
            <p:nvPicPr>
              <p:cNvPr id="72" name="Image 71">
                <a:extLst>
                  <a:ext uri="{FF2B5EF4-FFF2-40B4-BE49-F238E27FC236}">
                    <a16:creationId xmlns:a16="http://schemas.microsoft.com/office/drawing/2014/main" id="{3F074DAB-DC78-4E3C-BB40-6FAE77CBAA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4133" y="3607518"/>
                <a:ext cx="299793" cy="299076"/>
              </a:xfrm>
              <a:prstGeom prst="rect">
                <a:avLst/>
              </a:prstGeom>
            </p:spPr>
          </p:pic>
        </p:grpSp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D7E6A156-82EC-4CF9-8C16-80071D9A7A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22" t="11680" r="23415" b="14810"/>
            <a:stretch/>
          </p:blipFill>
          <p:spPr>
            <a:xfrm>
              <a:off x="2606351" y="7242989"/>
              <a:ext cx="1702717" cy="1670940"/>
            </a:xfrm>
            <a:prstGeom prst="rect">
              <a:avLst/>
            </a:prstGeom>
          </p:spPr>
        </p:pic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0E474CF5-3B7A-4F26-8902-9E8653B16349}"/>
              </a:ext>
            </a:extLst>
          </p:cNvPr>
          <p:cNvGrpSpPr/>
          <p:nvPr/>
        </p:nvGrpSpPr>
        <p:grpSpPr>
          <a:xfrm>
            <a:off x="450780" y="3415730"/>
            <a:ext cx="2005146" cy="3059999"/>
            <a:chOff x="450780" y="3415730"/>
            <a:chExt cx="2005146" cy="3059999"/>
          </a:xfrm>
        </p:grpSpPr>
        <p:grpSp>
          <p:nvGrpSpPr>
            <p:cNvPr id="62" name="Groupe 61">
              <a:extLst>
                <a:ext uri="{FF2B5EF4-FFF2-40B4-BE49-F238E27FC236}">
                  <a16:creationId xmlns:a16="http://schemas.microsoft.com/office/drawing/2014/main" id="{11B379FC-F05C-47CD-B76B-8EB73599C3C0}"/>
                </a:ext>
              </a:extLst>
            </p:cNvPr>
            <p:cNvGrpSpPr/>
            <p:nvPr/>
          </p:nvGrpSpPr>
          <p:grpSpPr>
            <a:xfrm>
              <a:off x="475926" y="3415730"/>
              <a:ext cx="1980000" cy="3059999"/>
              <a:chOff x="436171" y="3439583"/>
              <a:chExt cx="1980000" cy="3059999"/>
            </a:xfrm>
          </p:grpSpPr>
          <p:grpSp>
            <p:nvGrpSpPr>
              <p:cNvPr id="187" name="Groupe 186">
                <a:extLst>
                  <a:ext uri="{FF2B5EF4-FFF2-40B4-BE49-F238E27FC236}">
                    <a16:creationId xmlns:a16="http://schemas.microsoft.com/office/drawing/2014/main" id="{379F9F71-EF75-4F39-886B-34F7526D35A8}"/>
                  </a:ext>
                </a:extLst>
              </p:cNvPr>
              <p:cNvGrpSpPr/>
              <p:nvPr/>
            </p:nvGrpSpPr>
            <p:grpSpPr>
              <a:xfrm>
                <a:off x="436171" y="3439583"/>
                <a:ext cx="1980000" cy="3059999"/>
                <a:chOff x="458997" y="362999"/>
                <a:chExt cx="1980000" cy="3059999"/>
              </a:xfrm>
            </p:grpSpPr>
            <p:sp>
              <p:nvSpPr>
                <p:cNvPr id="188" name="Rectangle : coins arrondis 187">
                  <a:extLst>
                    <a:ext uri="{FF2B5EF4-FFF2-40B4-BE49-F238E27FC236}">
                      <a16:creationId xmlns:a16="http://schemas.microsoft.com/office/drawing/2014/main" id="{AF3F6F07-2CD2-4314-A715-CA435D87437D}"/>
                    </a:ext>
                  </a:extLst>
                </p:cNvPr>
                <p:cNvSpPr/>
                <p:nvPr userDrawn="1"/>
              </p:nvSpPr>
              <p:spPr>
                <a:xfrm>
                  <a:off x="458997" y="362999"/>
                  <a:ext cx="1980000" cy="3059999"/>
                </a:xfrm>
                <a:prstGeom prst="roundRect">
                  <a:avLst>
                    <a:gd name="adj" fmla="val 6958"/>
                  </a:avLst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89" name="Connecteur droit 188">
                  <a:extLst>
                    <a:ext uri="{FF2B5EF4-FFF2-40B4-BE49-F238E27FC236}">
                      <a16:creationId xmlns:a16="http://schemas.microsoft.com/office/drawing/2014/main" id="{E5058122-FFAD-4CC1-9D89-4A6367B4FE1B}"/>
                    </a:ext>
                  </a:extLst>
                </p:cNvPr>
                <p:cNvCxnSpPr>
                  <a:cxnSpLocks/>
                  <a:endCxn id="190" idx="2"/>
                </p:cNvCxnSpPr>
                <p:nvPr userDrawn="1"/>
              </p:nvCxnSpPr>
              <p:spPr>
                <a:xfrm>
                  <a:off x="547297" y="747404"/>
                  <a:ext cx="680065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90" name="Ellipse 28">
                  <a:extLst>
                    <a:ext uri="{FF2B5EF4-FFF2-40B4-BE49-F238E27FC236}">
                      <a16:creationId xmlns:a16="http://schemas.microsoft.com/office/drawing/2014/main" id="{2DC48E9D-590B-4A08-91AF-9705EEA759C4}"/>
                    </a:ext>
                  </a:extLst>
                </p:cNvPr>
                <p:cNvSpPr/>
                <p:nvPr userDrawn="1"/>
              </p:nvSpPr>
              <p:spPr>
                <a:xfrm>
                  <a:off x="1227362" y="747404"/>
                  <a:ext cx="436984" cy="213044"/>
                </a:xfrm>
                <a:custGeom>
                  <a:avLst/>
                  <a:gdLst>
                    <a:gd name="connsiteX0" fmla="*/ 0 w 421329"/>
                    <a:gd name="connsiteY0" fmla="*/ 210665 h 421329"/>
                    <a:gd name="connsiteX1" fmla="*/ 210665 w 421329"/>
                    <a:gd name="connsiteY1" fmla="*/ 0 h 421329"/>
                    <a:gd name="connsiteX2" fmla="*/ 421330 w 421329"/>
                    <a:gd name="connsiteY2" fmla="*/ 210665 h 421329"/>
                    <a:gd name="connsiteX3" fmla="*/ 210665 w 421329"/>
                    <a:gd name="connsiteY3" fmla="*/ 421330 h 421329"/>
                    <a:gd name="connsiteX4" fmla="*/ 0 w 421329"/>
                    <a:gd name="connsiteY4" fmla="*/ 210665 h 421329"/>
                    <a:gd name="connsiteX0" fmla="*/ 421330 w 512770"/>
                    <a:gd name="connsiteY0" fmla="*/ 210665 h 421330"/>
                    <a:gd name="connsiteX1" fmla="*/ 210665 w 512770"/>
                    <a:gd name="connsiteY1" fmla="*/ 421330 h 421330"/>
                    <a:gd name="connsiteX2" fmla="*/ 0 w 512770"/>
                    <a:gd name="connsiteY2" fmla="*/ 210665 h 421330"/>
                    <a:gd name="connsiteX3" fmla="*/ 210665 w 512770"/>
                    <a:gd name="connsiteY3" fmla="*/ 0 h 421330"/>
                    <a:gd name="connsiteX4" fmla="*/ 512770 w 512770"/>
                    <a:gd name="connsiteY4" fmla="*/ 302105 h 421330"/>
                    <a:gd name="connsiteX0" fmla="*/ 421330 w 512770"/>
                    <a:gd name="connsiteY0" fmla="*/ 212088 h 422753"/>
                    <a:gd name="connsiteX1" fmla="*/ 210665 w 512770"/>
                    <a:gd name="connsiteY1" fmla="*/ 422753 h 422753"/>
                    <a:gd name="connsiteX2" fmla="*/ 0 w 512770"/>
                    <a:gd name="connsiteY2" fmla="*/ 212088 h 422753"/>
                    <a:gd name="connsiteX3" fmla="*/ 210665 w 512770"/>
                    <a:gd name="connsiteY3" fmla="*/ 1423 h 422753"/>
                    <a:gd name="connsiteX4" fmla="*/ 512770 w 512770"/>
                    <a:gd name="connsiteY4" fmla="*/ 303528 h 422753"/>
                    <a:gd name="connsiteX0" fmla="*/ 421330 w 512770"/>
                    <a:gd name="connsiteY0" fmla="*/ 212088 h 422753"/>
                    <a:gd name="connsiteX1" fmla="*/ 210665 w 512770"/>
                    <a:gd name="connsiteY1" fmla="*/ 422753 h 422753"/>
                    <a:gd name="connsiteX2" fmla="*/ 0 w 512770"/>
                    <a:gd name="connsiteY2" fmla="*/ 212088 h 422753"/>
                    <a:gd name="connsiteX3" fmla="*/ 210665 w 512770"/>
                    <a:gd name="connsiteY3" fmla="*/ 1423 h 422753"/>
                    <a:gd name="connsiteX4" fmla="*/ 512770 w 512770"/>
                    <a:gd name="connsiteY4" fmla="*/ 303528 h 422753"/>
                    <a:gd name="connsiteX0" fmla="*/ 421330 w 421330"/>
                    <a:gd name="connsiteY0" fmla="*/ 212088 h 422753"/>
                    <a:gd name="connsiteX1" fmla="*/ 210665 w 421330"/>
                    <a:gd name="connsiteY1" fmla="*/ 422753 h 422753"/>
                    <a:gd name="connsiteX2" fmla="*/ 0 w 421330"/>
                    <a:gd name="connsiteY2" fmla="*/ 212088 h 422753"/>
                    <a:gd name="connsiteX3" fmla="*/ 210665 w 421330"/>
                    <a:gd name="connsiteY3" fmla="*/ 1423 h 422753"/>
                    <a:gd name="connsiteX0" fmla="*/ 421330 w 421330"/>
                    <a:gd name="connsiteY0" fmla="*/ 0 h 210665"/>
                    <a:gd name="connsiteX1" fmla="*/ 210665 w 421330"/>
                    <a:gd name="connsiteY1" fmla="*/ 210665 h 210665"/>
                    <a:gd name="connsiteX2" fmla="*/ 0 w 421330"/>
                    <a:gd name="connsiteY2" fmla="*/ 0 h 210665"/>
                    <a:gd name="connsiteX0" fmla="*/ 421330 w 421330"/>
                    <a:gd name="connsiteY0" fmla="*/ 0 h 210665"/>
                    <a:gd name="connsiteX1" fmla="*/ 210665 w 421330"/>
                    <a:gd name="connsiteY1" fmla="*/ 210665 h 210665"/>
                    <a:gd name="connsiteX2" fmla="*/ 0 w 421330"/>
                    <a:gd name="connsiteY2" fmla="*/ 0 h 210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21330" h="210665">
                      <a:moveTo>
                        <a:pt x="421330" y="0"/>
                      </a:moveTo>
                      <a:cubicBezTo>
                        <a:pt x="421330" y="116347"/>
                        <a:pt x="326130" y="210665"/>
                        <a:pt x="210665" y="210665"/>
                      </a:cubicBezTo>
                      <a:cubicBezTo>
                        <a:pt x="95200" y="210665"/>
                        <a:pt x="0" y="116347"/>
                        <a:pt x="0" y="0"/>
                      </a:cubicBezTo>
                    </a:path>
                  </a:pathLst>
                </a:cu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1" name="Rectangle : coins arrondis 190">
                  <a:extLst>
                    <a:ext uri="{FF2B5EF4-FFF2-40B4-BE49-F238E27FC236}">
                      <a16:creationId xmlns:a16="http://schemas.microsoft.com/office/drawing/2014/main" id="{AEA15C46-7E85-4054-944D-4AEA994F4E46}"/>
                    </a:ext>
                  </a:extLst>
                </p:cNvPr>
                <p:cNvSpPr/>
                <p:nvPr userDrawn="1"/>
              </p:nvSpPr>
              <p:spPr>
                <a:xfrm>
                  <a:off x="527453" y="431375"/>
                  <a:ext cx="1843088" cy="2923245"/>
                </a:xfrm>
                <a:prstGeom prst="roundRect">
                  <a:avLst>
                    <a:gd name="adj" fmla="val 4876"/>
                  </a:avLst>
                </a:prstGeom>
                <a:noFill/>
                <a:ln w="28575" cmpd="dbl">
                  <a:solidFill>
                    <a:schemeClr val="tx1"/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92" name="Connecteur droit 191">
                  <a:extLst>
                    <a:ext uri="{FF2B5EF4-FFF2-40B4-BE49-F238E27FC236}">
                      <a16:creationId xmlns:a16="http://schemas.microsoft.com/office/drawing/2014/main" id="{4A1594BC-F9CF-4943-BA86-3221D78AFA1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664346" y="747095"/>
                  <a:ext cx="689123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93" name="Image 192">
                <a:extLst>
                  <a:ext uri="{FF2B5EF4-FFF2-40B4-BE49-F238E27FC236}">
                    <a16:creationId xmlns:a16="http://schemas.microsoft.com/office/drawing/2014/main" id="{4E99F1F3-F589-448F-ABF6-E72D4F274D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432422" y="6052250"/>
                <a:ext cx="414880" cy="128927"/>
              </a:xfrm>
              <a:prstGeom prst="rect">
                <a:avLst/>
              </a:prstGeom>
            </p:spPr>
          </p:pic>
          <p:pic>
            <p:nvPicPr>
              <p:cNvPr id="194" name="Image 193">
                <a:extLst>
                  <a:ext uri="{FF2B5EF4-FFF2-40B4-BE49-F238E27FC236}">
                    <a16:creationId xmlns:a16="http://schemas.microsoft.com/office/drawing/2014/main" id="{20DF138A-6B96-4313-935A-C19302A0D1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1144" y="3617344"/>
                <a:ext cx="299793" cy="299076"/>
              </a:xfrm>
              <a:prstGeom prst="rect">
                <a:avLst/>
              </a:prstGeom>
            </p:spPr>
          </p:pic>
        </p:grpSp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6EE3594C-E793-4411-8D32-36C8E1933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80" y="4198511"/>
              <a:ext cx="1980000" cy="1608750"/>
            </a:xfrm>
            <a:prstGeom prst="rect">
              <a:avLst/>
            </a:prstGeom>
          </p:spPr>
        </p:pic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2EF36C7A-9664-4C5B-B24F-69488BD55342}"/>
              </a:ext>
            </a:extLst>
          </p:cNvPr>
          <p:cNvSpPr/>
          <p:nvPr/>
        </p:nvSpPr>
        <p:spPr>
          <a:xfrm>
            <a:off x="2009553" y="2998381"/>
            <a:ext cx="244549" cy="2470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Triangle isocèle 64">
            <a:extLst>
              <a:ext uri="{FF2B5EF4-FFF2-40B4-BE49-F238E27FC236}">
                <a16:creationId xmlns:a16="http://schemas.microsoft.com/office/drawing/2014/main" id="{9E1F84AC-6113-47FE-B0EB-C28CF0E7E93D}"/>
              </a:ext>
            </a:extLst>
          </p:cNvPr>
          <p:cNvSpPr/>
          <p:nvPr/>
        </p:nvSpPr>
        <p:spPr>
          <a:xfrm>
            <a:off x="3939335" y="6045834"/>
            <a:ext cx="313677" cy="247091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Pentagone 65">
            <a:extLst>
              <a:ext uri="{FF2B5EF4-FFF2-40B4-BE49-F238E27FC236}">
                <a16:creationId xmlns:a16="http://schemas.microsoft.com/office/drawing/2014/main" id="{56DB720E-BE41-4989-93B6-B9AEC85BAAF4}"/>
              </a:ext>
            </a:extLst>
          </p:cNvPr>
          <p:cNvSpPr/>
          <p:nvPr/>
        </p:nvSpPr>
        <p:spPr>
          <a:xfrm>
            <a:off x="3906477" y="2920213"/>
            <a:ext cx="379391" cy="361253"/>
          </a:xfrm>
          <a:prstGeom prst="pent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Étoile : 5 branches 3">
            <a:extLst>
              <a:ext uri="{FF2B5EF4-FFF2-40B4-BE49-F238E27FC236}">
                <a16:creationId xmlns:a16="http://schemas.microsoft.com/office/drawing/2014/main" id="{FC8FB29F-63D8-47EC-B72A-E1E2867ECD5B}"/>
              </a:ext>
            </a:extLst>
          </p:cNvPr>
          <p:cNvSpPr/>
          <p:nvPr/>
        </p:nvSpPr>
        <p:spPr>
          <a:xfrm>
            <a:off x="1956392" y="6003302"/>
            <a:ext cx="329609" cy="347687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8691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e 23">
            <a:extLst>
              <a:ext uri="{FF2B5EF4-FFF2-40B4-BE49-F238E27FC236}">
                <a16:creationId xmlns:a16="http://schemas.microsoft.com/office/drawing/2014/main" id="{E423A5E5-2D85-4B19-9F05-A85FC2153FFC}"/>
              </a:ext>
            </a:extLst>
          </p:cNvPr>
          <p:cNvGrpSpPr/>
          <p:nvPr/>
        </p:nvGrpSpPr>
        <p:grpSpPr>
          <a:xfrm>
            <a:off x="2449123" y="366536"/>
            <a:ext cx="1980000" cy="3059999"/>
            <a:chOff x="2449123" y="355904"/>
            <a:chExt cx="1980000" cy="3059999"/>
          </a:xfrm>
        </p:grpSpPr>
        <p:grpSp>
          <p:nvGrpSpPr>
            <p:cNvPr id="63" name="Groupe 62">
              <a:extLst>
                <a:ext uri="{FF2B5EF4-FFF2-40B4-BE49-F238E27FC236}">
                  <a16:creationId xmlns:a16="http://schemas.microsoft.com/office/drawing/2014/main" id="{071C2693-0B1B-4A8B-A0C7-89D2AD3B7273}"/>
                </a:ext>
              </a:extLst>
            </p:cNvPr>
            <p:cNvGrpSpPr/>
            <p:nvPr/>
          </p:nvGrpSpPr>
          <p:grpSpPr>
            <a:xfrm>
              <a:off x="2449123" y="355904"/>
              <a:ext cx="1980000" cy="3059999"/>
              <a:chOff x="2441172" y="355904"/>
              <a:chExt cx="1980000" cy="3059999"/>
            </a:xfrm>
          </p:grpSpPr>
          <p:grpSp>
            <p:nvGrpSpPr>
              <p:cNvPr id="116" name="Groupe 115">
                <a:extLst>
                  <a:ext uri="{FF2B5EF4-FFF2-40B4-BE49-F238E27FC236}">
                    <a16:creationId xmlns:a16="http://schemas.microsoft.com/office/drawing/2014/main" id="{49BC1FCF-F388-412C-A03C-53F01B204FF4}"/>
                  </a:ext>
                </a:extLst>
              </p:cNvPr>
              <p:cNvGrpSpPr/>
              <p:nvPr/>
            </p:nvGrpSpPr>
            <p:grpSpPr>
              <a:xfrm>
                <a:off x="2441172" y="355904"/>
                <a:ext cx="1980000" cy="3059999"/>
                <a:chOff x="458997" y="362999"/>
                <a:chExt cx="1980000" cy="3059999"/>
              </a:xfrm>
            </p:grpSpPr>
            <p:sp>
              <p:nvSpPr>
                <p:cNvPr id="117" name="Rectangle : coins arrondis 116">
                  <a:extLst>
                    <a:ext uri="{FF2B5EF4-FFF2-40B4-BE49-F238E27FC236}">
                      <a16:creationId xmlns:a16="http://schemas.microsoft.com/office/drawing/2014/main" id="{DA2ADAD0-C654-4CA0-805E-682C62602E4F}"/>
                    </a:ext>
                  </a:extLst>
                </p:cNvPr>
                <p:cNvSpPr/>
                <p:nvPr userDrawn="1"/>
              </p:nvSpPr>
              <p:spPr>
                <a:xfrm>
                  <a:off x="458997" y="362999"/>
                  <a:ext cx="1980000" cy="3059999"/>
                </a:xfrm>
                <a:prstGeom prst="roundRect">
                  <a:avLst>
                    <a:gd name="adj" fmla="val 6958"/>
                  </a:avLst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18" name="Connecteur droit 117">
                  <a:extLst>
                    <a:ext uri="{FF2B5EF4-FFF2-40B4-BE49-F238E27FC236}">
                      <a16:creationId xmlns:a16="http://schemas.microsoft.com/office/drawing/2014/main" id="{71D24CFA-6A5B-4F5A-8C1D-42FCB1CBA15E}"/>
                    </a:ext>
                  </a:extLst>
                </p:cNvPr>
                <p:cNvCxnSpPr>
                  <a:cxnSpLocks/>
                  <a:endCxn id="119" idx="2"/>
                </p:cNvCxnSpPr>
                <p:nvPr userDrawn="1"/>
              </p:nvCxnSpPr>
              <p:spPr>
                <a:xfrm>
                  <a:off x="547297" y="747404"/>
                  <a:ext cx="680065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19" name="Ellipse 28">
                  <a:extLst>
                    <a:ext uri="{FF2B5EF4-FFF2-40B4-BE49-F238E27FC236}">
                      <a16:creationId xmlns:a16="http://schemas.microsoft.com/office/drawing/2014/main" id="{ABB6120E-97B9-4C9F-A4AC-958A3A8D7836}"/>
                    </a:ext>
                  </a:extLst>
                </p:cNvPr>
                <p:cNvSpPr/>
                <p:nvPr userDrawn="1"/>
              </p:nvSpPr>
              <p:spPr>
                <a:xfrm>
                  <a:off x="1227362" y="747404"/>
                  <a:ext cx="436984" cy="213044"/>
                </a:xfrm>
                <a:custGeom>
                  <a:avLst/>
                  <a:gdLst>
                    <a:gd name="connsiteX0" fmla="*/ 0 w 421329"/>
                    <a:gd name="connsiteY0" fmla="*/ 210665 h 421329"/>
                    <a:gd name="connsiteX1" fmla="*/ 210665 w 421329"/>
                    <a:gd name="connsiteY1" fmla="*/ 0 h 421329"/>
                    <a:gd name="connsiteX2" fmla="*/ 421330 w 421329"/>
                    <a:gd name="connsiteY2" fmla="*/ 210665 h 421329"/>
                    <a:gd name="connsiteX3" fmla="*/ 210665 w 421329"/>
                    <a:gd name="connsiteY3" fmla="*/ 421330 h 421329"/>
                    <a:gd name="connsiteX4" fmla="*/ 0 w 421329"/>
                    <a:gd name="connsiteY4" fmla="*/ 210665 h 421329"/>
                    <a:gd name="connsiteX0" fmla="*/ 421330 w 512770"/>
                    <a:gd name="connsiteY0" fmla="*/ 210665 h 421330"/>
                    <a:gd name="connsiteX1" fmla="*/ 210665 w 512770"/>
                    <a:gd name="connsiteY1" fmla="*/ 421330 h 421330"/>
                    <a:gd name="connsiteX2" fmla="*/ 0 w 512770"/>
                    <a:gd name="connsiteY2" fmla="*/ 210665 h 421330"/>
                    <a:gd name="connsiteX3" fmla="*/ 210665 w 512770"/>
                    <a:gd name="connsiteY3" fmla="*/ 0 h 421330"/>
                    <a:gd name="connsiteX4" fmla="*/ 512770 w 512770"/>
                    <a:gd name="connsiteY4" fmla="*/ 302105 h 421330"/>
                    <a:gd name="connsiteX0" fmla="*/ 421330 w 512770"/>
                    <a:gd name="connsiteY0" fmla="*/ 212088 h 422753"/>
                    <a:gd name="connsiteX1" fmla="*/ 210665 w 512770"/>
                    <a:gd name="connsiteY1" fmla="*/ 422753 h 422753"/>
                    <a:gd name="connsiteX2" fmla="*/ 0 w 512770"/>
                    <a:gd name="connsiteY2" fmla="*/ 212088 h 422753"/>
                    <a:gd name="connsiteX3" fmla="*/ 210665 w 512770"/>
                    <a:gd name="connsiteY3" fmla="*/ 1423 h 422753"/>
                    <a:gd name="connsiteX4" fmla="*/ 512770 w 512770"/>
                    <a:gd name="connsiteY4" fmla="*/ 303528 h 422753"/>
                    <a:gd name="connsiteX0" fmla="*/ 421330 w 512770"/>
                    <a:gd name="connsiteY0" fmla="*/ 212088 h 422753"/>
                    <a:gd name="connsiteX1" fmla="*/ 210665 w 512770"/>
                    <a:gd name="connsiteY1" fmla="*/ 422753 h 422753"/>
                    <a:gd name="connsiteX2" fmla="*/ 0 w 512770"/>
                    <a:gd name="connsiteY2" fmla="*/ 212088 h 422753"/>
                    <a:gd name="connsiteX3" fmla="*/ 210665 w 512770"/>
                    <a:gd name="connsiteY3" fmla="*/ 1423 h 422753"/>
                    <a:gd name="connsiteX4" fmla="*/ 512770 w 512770"/>
                    <a:gd name="connsiteY4" fmla="*/ 303528 h 422753"/>
                    <a:gd name="connsiteX0" fmla="*/ 421330 w 421330"/>
                    <a:gd name="connsiteY0" fmla="*/ 212088 h 422753"/>
                    <a:gd name="connsiteX1" fmla="*/ 210665 w 421330"/>
                    <a:gd name="connsiteY1" fmla="*/ 422753 h 422753"/>
                    <a:gd name="connsiteX2" fmla="*/ 0 w 421330"/>
                    <a:gd name="connsiteY2" fmla="*/ 212088 h 422753"/>
                    <a:gd name="connsiteX3" fmla="*/ 210665 w 421330"/>
                    <a:gd name="connsiteY3" fmla="*/ 1423 h 422753"/>
                    <a:gd name="connsiteX0" fmla="*/ 421330 w 421330"/>
                    <a:gd name="connsiteY0" fmla="*/ 0 h 210665"/>
                    <a:gd name="connsiteX1" fmla="*/ 210665 w 421330"/>
                    <a:gd name="connsiteY1" fmla="*/ 210665 h 210665"/>
                    <a:gd name="connsiteX2" fmla="*/ 0 w 421330"/>
                    <a:gd name="connsiteY2" fmla="*/ 0 h 210665"/>
                    <a:gd name="connsiteX0" fmla="*/ 421330 w 421330"/>
                    <a:gd name="connsiteY0" fmla="*/ 0 h 210665"/>
                    <a:gd name="connsiteX1" fmla="*/ 210665 w 421330"/>
                    <a:gd name="connsiteY1" fmla="*/ 210665 h 210665"/>
                    <a:gd name="connsiteX2" fmla="*/ 0 w 421330"/>
                    <a:gd name="connsiteY2" fmla="*/ 0 h 210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21330" h="210665">
                      <a:moveTo>
                        <a:pt x="421330" y="0"/>
                      </a:moveTo>
                      <a:cubicBezTo>
                        <a:pt x="421330" y="116347"/>
                        <a:pt x="326130" y="210665"/>
                        <a:pt x="210665" y="210665"/>
                      </a:cubicBezTo>
                      <a:cubicBezTo>
                        <a:pt x="95200" y="210665"/>
                        <a:pt x="0" y="116347"/>
                        <a:pt x="0" y="0"/>
                      </a:cubicBezTo>
                    </a:path>
                  </a:pathLst>
                </a:cu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0" name="Rectangle : coins arrondis 119">
                  <a:extLst>
                    <a:ext uri="{FF2B5EF4-FFF2-40B4-BE49-F238E27FC236}">
                      <a16:creationId xmlns:a16="http://schemas.microsoft.com/office/drawing/2014/main" id="{F5A03431-B084-4C8A-B1C6-559F2D750145}"/>
                    </a:ext>
                  </a:extLst>
                </p:cNvPr>
                <p:cNvSpPr/>
                <p:nvPr userDrawn="1"/>
              </p:nvSpPr>
              <p:spPr>
                <a:xfrm>
                  <a:off x="527453" y="431375"/>
                  <a:ext cx="1843088" cy="2923245"/>
                </a:xfrm>
                <a:prstGeom prst="roundRect">
                  <a:avLst>
                    <a:gd name="adj" fmla="val 4876"/>
                  </a:avLst>
                </a:prstGeom>
                <a:noFill/>
                <a:ln w="28575" cmpd="dbl">
                  <a:solidFill>
                    <a:schemeClr val="tx1"/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21" name="Connecteur droit 120">
                  <a:extLst>
                    <a:ext uri="{FF2B5EF4-FFF2-40B4-BE49-F238E27FC236}">
                      <a16:creationId xmlns:a16="http://schemas.microsoft.com/office/drawing/2014/main" id="{F5D88E15-AED2-4C77-AFD7-90091E179F9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664346" y="747095"/>
                  <a:ext cx="689123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25" name="Image 124">
                <a:extLst>
                  <a:ext uri="{FF2B5EF4-FFF2-40B4-BE49-F238E27FC236}">
                    <a16:creationId xmlns:a16="http://schemas.microsoft.com/office/drawing/2014/main" id="{E0E98BA3-C868-45D1-A78D-921C265178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6145" y="533665"/>
                <a:ext cx="299793" cy="299076"/>
              </a:xfrm>
              <a:prstGeom prst="rect">
                <a:avLst/>
              </a:prstGeom>
            </p:spPr>
          </p:pic>
          <p:pic>
            <p:nvPicPr>
              <p:cNvPr id="174" name="Image 173">
                <a:extLst>
                  <a:ext uri="{FF2B5EF4-FFF2-40B4-BE49-F238E27FC236}">
                    <a16:creationId xmlns:a16="http://schemas.microsoft.com/office/drawing/2014/main" id="{9DC864DF-D1A6-49BC-9C67-C64DDB7CB0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2439966" y="2980100"/>
                <a:ext cx="414880" cy="128927"/>
              </a:xfrm>
              <a:prstGeom prst="rect">
                <a:avLst/>
              </a:prstGeom>
            </p:spPr>
          </p:pic>
        </p:grpSp>
        <p:pic>
          <p:nvPicPr>
            <p:cNvPr id="176" name="Image 175">
              <a:extLst>
                <a:ext uri="{FF2B5EF4-FFF2-40B4-BE49-F238E27FC236}">
                  <a16:creationId xmlns:a16="http://schemas.microsoft.com/office/drawing/2014/main" id="{357B349C-B333-4567-BD70-86889D38C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9937" y="1330011"/>
              <a:ext cx="1444086" cy="1274857"/>
            </a:xfrm>
            <a:prstGeom prst="rect">
              <a:avLst/>
            </a:prstGeom>
          </p:spPr>
        </p:pic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B647ED53-1527-4261-BBC7-330FDD259013}"/>
              </a:ext>
            </a:extLst>
          </p:cNvPr>
          <p:cNvGrpSpPr/>
          <p:nvPr/>
        </p:nvGrpSpPr>
        <p:grpSpPr>
          <a:xfrm>
            <a:off x="466948" y="362999"/>
            <a:ext cx="1980000" cy="3059999"/>
            <a:chOff x="466948" y="362999"/>
            <a:chExt cx="1980000" cy="3059999"/>
          </a:xfrm>
        </p:grpSpPr>
        <p:grpSp>
          <p:nvGrpSpPr>
            <p:cNvPr id="68" name="Groupe 67">
              <a:extLst>
                <a:ext uri="{FF2B5EF4-FFF2-40B4-BE49-F238E27FC236}">
                  <a16:creationId xmlns:a16="http://schemas.microsoft.com/office/drawing/2014/main" id="{0CE57FD1-1C88-4EE5-AB6D-B885F5A57FFB}"/>
                </a:ext>
              </a:extLst>
            </p:cNvPr>
            <p:cNvGrpSpPr/>
            <p:nvPr/>
          </p:nvGrpSpPr>
          <p:grpSpPr>
            <a:xfrm>
              <a:off x="466948" y="362999"/>
              <a:ext cx="1980000" cy="3059999"/>
              <a:chOff x="458997" y="362999"/>
              <a:chExt cx="1980000" cy="3059999"/>
            </a:xfrm>
          </p:grpSpPr>
          <p:grpSp>
            <p:nvGrpSpPr>
              <p:cNvPr id="48" name="Groupe 47">
                <a:extLst>
                  <a:ext uri="{FF2B5EF4-FFF2-40B4-BE49-F238E27FC236}">
                    <a16:creationId xmlns:a16="http://schemas.microsoft.com/office/drawing/2014/main" id="{25AD9EF3-7AE8-4651-AEBB-EBF15341D681}"/>
                  </a:ext>
                </a:extLst>
              </p:cNvPr>
              <p:cNvGrpSpPr/>
              <p:nvPr/>
            </p:nvGrpSpPr>
            <p:grpSpPr>
              <a:xfrm>
                <a:off x="458997" y="362999"/>
                <a:ext cx="1980000" cy="3059999"/>
                <a:chOff x="458997" y="362999"/>
                <a:chExt cx="1980000" cy="3059999"/>
              </a:xfrm>
            </p:grpSpPr>
            <p:sp>
              <p:nvSpPr>
                <p:cNvPr id="3" name="Rectangle : coins arrondis 2">
                  <a:extLst>
                    <a:ext uri="{FF2B5EF4-FFF2-40B4-BE49-F238E27FC236}">
                      <a16:creationId xmlns:a16="http://schemas.microsoft.com/office/drawing/2014/main" id="{8C9B0FD1-6EDA-458C-BC7C-638FF3352E9C}"/>
                    </a:ext>
                  </a:extLst>
                </p:cNvPr>
                <p:cNvSpPr/>
                <p:nvPr userDrawn="1"/>
              </p:nvSpPr>
              <p:spPr>
                <a:xfrm>
                  <a:off x="458997" y="362999"/>
                  <a:ext cx="1980000" cy="3059999"/>
                </a:xfrm>
                <a:prstGeom prst="roundRect">
                  <a:avLst>
                    <a:gd name="adj" fmla="val 6958"/>
                  </a:avLst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5" name="Connecteur droit 4">
                  <a:extLst>
                    <a:ext uri="{FF2B5EF4-FFF2-40B4-BE49-F238E27FC236}">
                      <a16:creationId xmlns:a16="http://schemas.microsoft.com/office/drawing/2014/main" id="{E967A4B4-5817-48FC-9EC0-23848C0B3348}"/>
                    </a:ext>
                  </a:extLst>
                </p:cNvPr>
                <p:cNvCxnSpPr>
                  <a:cxnSpLocks/>
                  <a:endCxn id="7" idx="2"/>
                </p:cNvCxnSpPr>
                <p:nvPr userDrawn="1"/>
              </p:nvCxnSpPr>
              <p:spPr>
                <a:xfrm>
                  <a:off x="547297" y="747404"/>
                  <a:ext cx="680065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" name="Ellipse 28">
                  <a:extLst>
                    <a:ext uri="{FF2B5EF4-FFF2-40B4-BE49-F238E27FC236}">
                      <a16:creationId xmlns:a16="http://schemas.microsoft.com/office/drawing/2014/main" id="{C640F729-93CF-4AC0-A629-958DC851B422}"/>
                    </a:ext>
                  </a:extLst>
                </p:cNvPr>
                <p:cNvSpPr/>
                <p:nvPr userDrawn="1"/>
              </p:nvSpPr>
              <p:spPr>
                <a:xfrm>
                  <a:off x="1227362" y="747404"/>
                  <a:ext cx="436984" cy="213044"/>
                </a:xfrm>
                <a:custGeom>
                  <a:avLst/>
                  <a:gdLst>
                    <a:gd name="connsiteX0" fmla="*/ 0 w 421329"/>
                    <a:gd name="connsiteY0" fmla="*/ 210665 h 421329"/>
                    <a:gd name="connsiteX1" fmla="*/ 210665 w 421329"/>
                    <a:gd name="connsiteY1" fmla="*/ 0 h 421329"/>
                    <a:gd name="connsiteX2" fmla="*/ 421330 w 421329"/>
                    <a:gd name="connsiteY2" fmla="*/ 210665 h 421329"/>
                    <a:gd name="connsiteX3" fmla="*/ 210665 w 421329"/>
                    <a:gd name="connsiteY3" fmla="*/ 421330 h 421329"/>
                    <a:gd name="connsiteX4" fmla="*/ 0 w 421329"/>
                    <a:gd name="connsiteY4" fmla="*/ 210665 h 421329"/>
                    <a:gd name="connsiteX0" fmla="*/ 421330 w 512770"/>
                    <a:gd name="connsiteY0" fmla="*/ 210665 h 421330"/>
                    <a:gd name="connsiteX1" fmla="*/ 210665 w 512770"/>
                    <a:gd name="connsiteY1" fmla="*/ 421330 h 421330"/>
                    <a:gd name="connsiteX2" fmla="*/ 0 w 512770"/>
                    <a:gd name="connsiteY2" fmla="*/ 210665 h 421330"/>
                    <a:gd name="connsiteX3" fmla="*/ 210665 w 512770"/>
                    <a:gd name="connsiteY3" fmla="*/ 0 h 421330"/>
                    <a:gd name="connsiteX4" fmla="*/ 512770 w 512770"/>
                    <a:gd name="connsiteY4" fmla="*/ 302105 h 421330"/>
                    <a:gd name="connsiteX0" fmla="*/ 421330 w 512770"/>
                    <a:gd name="connsiteY0" fmla="*/ 212088 h 422753"/>
                    <a:gd name="connsiteX1" fmla="*/ 210665 w 512770"/>
                    <a:gd name="connsiteY1" fmla="*/ 422753 h 422753"/>
                    <a:gd name="connsiteX2" fmla="*/ 0 w 512770"/>
                    <a:gd name="connsiteY2" fmla="*/ 212088 h 422753"/>
                    <a:gd name="connsiteX3" fmla="*/ 210665 w 512770"/>
                    <a:gd name="connsiteY3" fmla="*/ 1423 h 422753"/>
                    <a:gd name="connsiteX4" fmla="*/ 512770 w 512770"/>
                    <a:gd name="connsiteY4" fmla="*/ 303528 h 422753"/>
                    <a:gd name="connsiteX0" fmla="*/ 421330 w 512770"/>
                    <a:gd name="connsiteY0" fmla="*/ 212088 h 422753"/>
                    <a:gd name="connsiteX1" fmla="*/ 210665 w 512770"/>
                    <a:gd name="connsiteY1" fmla="*/ 422753 h 422753"/>
                    <a:gd name="connsiteX2" fmla="*/ 0 w 512770"/>
                    <a:gd name="connsiteY2" fmla="*/ 212088 h 422753"/>
                    <a:gd name="connsiteX3" fmla="*/ 210665 w 512770"/>
                    <a:gd name="connsiteY3" fmla="*/ 1423 h 422753"/>
                    <a:gd name="connsiteX4" fmla="*/ 512770 w 512770"/>
                    <a:gd name="connsiteY4" fmla="*/ 303528 h 422753"/>
                    <a:gd name="connsiteX0" fmla="*/ 421330 w 421330"/>
                    <a:gd name="connsiteY0" fmla="*/ 212088 h 422753"/>
                    <a:gd name="connsiteX1" fmla="*/ 210665 w 421330"/>
                    <a:gd name="connsiteY1" fmla="*/ 422753 h 422753"/>
                    <a:gd name="connsiteX2" fmla="*/ 0 w 421330"/>
                    <a:gd name="connsiteY2" fmla="*/ 212088 h 422753"/>
                    <a:gd name="connsiteX3" fmla="*/ 210665 w 421330"/>
                    <a:gd name="connsiteY3" fmla="*/ 1423 h 422753"/>
                    <a:gd name="connsiteX0" fmla="*/ 421330 w 421330"/>
                    <a:gd name="connsiteY0" fmla="*/ 0 h 210665"/>
                    <a:gd name="connsiteX1" fmla="*/ 210665 w 421330"/>
                    <a:gd name="connsiteY1" fmla="*/ 210665 h 210665"/>
                    <a:gd name="connsiteX2" fmla="*/ 0 w 421330"/>
                    <a:gd name="connsiteY2" fmla="*/ 0 h 210665"/>
                    <a:gd name="connsiteX0" fmla="*/ 421330 w 421330"/>
                    <a:gd name="connsiteY0" fmla="*/ 0 h 210665"/>
                    <a:gd name="connsiteX1" fmla="*/ 210665 w 421330"/>
                    <a:gd name="connsiteY1" fmla="*/ 210665 h 210665"/>
                    <a:gd name="connsiteX2" fmla="*/ 0 w 421330"/>
                    <a:gd name="connsiteY2" fmla="*/ 0 h 210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21330" h="210665">
                      <a:moveTo>
                        <a:pt x="421330" y="0"/>
                      </a:moveTo>
                      <a:cubicBezTo>
                        <a:pt x="421330" y="116347"/>
                        <a:pt x="326130" y="210665"/>
                        <a:pt x="210665" y="210665"/>
                      </a:cubicBezTo>
                      <a:cubicBezTo>
                        <a:pt x="95200" y="210665"/>
                        <a:pt x="0" y="116347"/>
                        <a:pt x="0" y="0"/>
                      </a:cubicBezTo>
                    </a:path>
                  </a:pathLst>
                </a:cu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" name="Rectangle : coins arrondis 8">
                  <a:extLst>
                    <a:ext uri="{FF2B5EF4-FFF2-40B4-BE49-F238E27FC236}">
                      <a16:creationId xmlns:a16="http://schemas.microsoft.com/office/drawing/2014/main" id="{7191610A-B78E-438C-8E26-6129E64EE3BA}"/>
                    </a:ext>
                  </a:extLst>
                </p:cNvPr>
                <p:cNvSpPr/>
                <p:nvPr userDrawn="1"/>
              </p:nvSpPr>
              <p:spPr>
                <a:xfrm>
                  <a:off x="527453" y="431375"/>
                  <a:ext cx="1843088" cy="2923245"/>
                </a:xfrm>
                <a:prstGeom prst="roundRect">
                  <a:avLst>
                    <a:gd name="adj" fmla="val 4876"/>
                  </a:avLst>
                </a:prstGeom>
                <a:noFill/>
                <a:ln w="28575" cmpd="dbl">
                  <a:solidFill>
                    <a:schemeClr val="tx1"/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1" name="Connecteur droit 10">
                  <a:extLst>
                    <a:ext uri="{FF2B5EF4-FFF2-40B4-BE49-F238E27FC236}">
                      <a16:creationId xmlns:a16="http://schemas.microsoft.com/office/drawing/2014/main" id="{AFD1AD35-1174-4132-B4C1-7FE92F440C7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664346" y="747095"/>
                  <a:ext cx="689123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7" name="Image 16">
                <a:extLst>
                  <a:ext uri="{FF2B5EF4-FFF2-40B4-BE49-F238E27FC236}">
                    <a16:creationId xmlns:a16="http://schemas.microsoft.com/office/drawing/2014/main" id="{ECDF56DE-A46E-4A5B-BED3-ADB2F8356D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455248" y="2975666"/>
                <a:ext cx="414880" cy="128927"/>
              </a:xfrm>
              <a:prstGeom prst="rect">
                <a:avLst/>
              </a:prstGeom>
            </p:spPr>
          </p:pic>
          <p:pic>
            <p:nvPicPr>
              <p:cNvPr id="47" name="Image 46">
                <a:extLst>
                  <a:ext uri="{FF2B5EF4-FFF2-40B4-BE49-F238E27FC236}">
                    <a16:creationId xmlns:a16="http://schemas.microsoft.com/office/drawing/2014/main" id="{CF88EA5B-A463-4886-AF97-F574CA0016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03970" y="540760"/>
                <a:ext cx="299793" cy="299076"/>
              </a:xfrm>
              <a:prstGeom prst="rect">
                <a:avLst/>
              </a:prstGeom>
            </p:spPr>
          </p:pic>
        </p:grpSp>
        <p:pic>
          <p:nvPicPr>
            <p:cNvPr id="200" name="Image 199">
              <a:extLst>
                <a:ext uri="{FF2B5EF4-FFF2-40B4-BE49-F238E27FC236}">
                  <a16:creationId xmlns:a16="http://schemas.microsoft.com/office/drawing/2014/main" id="{A5F0362F-C5D0-4B8C-8607-77E8E6DDE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276" y="1165253"/>
              <a:ext cx="1464967" cy="1662374"/>
            </a:xfrm>
            <a:prstGeom prst="rect">
              <a:avLst/>
            </a:prstGeom>
          </p:spPr>
        </p:pic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BDFD671E-F2C1-4CEB-A51B-0D79811FC3BC}"/>
              </a:ext>
            </a:extLst>
          </p:cNvPr>
          <p:cNvSpPr txBox="1"/>
          <p:nvPr/>
        </p:nvSpPr>
        <p:spPr>
          <a:xfrm>
            <a:off x="4644200" y="6967853"/>
            <a:ext cx="17378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B0F0"/>
                </a:solidFill>
              </a:rPr>
              <a:t>Feuille de couleur 3</a:t>
            </a:r>
          </a:p>
          <a:p>
            <a:endParaRPr lang="fr-FR" sz="1200" dirty="0"/>
          </a:p>
          <a:p>
            <a:r>
              <a:rPr lang="fr-FR" sz="1200" dirty="0"/>
              <a:t>À imprimer soit en couleur, soit en niveau de gris ; sur feuilles de couleurs différentes (pour </a:t>
            </a:r>
            <a:r>
              <a:rPr lang="fr-FR" sz="1200" dirty="0" err="1"/>
              <a:t>jigsaw</a:t>
            </a:r>
            <a:r>
              <a:rPr lang="fr-FR" sz="1200" dirty="0"/>
              <a:t>).</a:t>
            </a:r>
          </a:p>
          <a:p>
            <a:r>
              <a:rPr lang="fr-FR" sz="800" dirty="0"/>
              <a:t>Modèles de cartes à télécharger : </a:t>
            </a:r>
            <a:r>
              <a:rPr lang="fr-FR" sz="800" dirty="0">
                <a:hlinkClick r:id="rId9"/>
              </a:rPr>
              <a:t>https://scape.enepe.fr/jeudecartes.html</a:t>
            </a:r>
            <a:r>
              <a:rPr lang="fr-FR" sz="800" dirty="0"/>
              <a:t> </a:t>
            </a:r>
          </a:p>
          <a:p>
            <a:r>
              <a:rPr lang="fr-FR" sz="800" dirty="0"/>
              <a:t>Source des images : </a:t>
            </a:r>
            <a:r>
              <a:rPr lang="fr-FR" sz="800" dirty="0" err="1"/>
              <a:t>Pixabay</a:t>
            </a:r>
            <a:r>
              <a:rPr lang="fr-FR" sz="800" dirty="0"/>
              <a:t>, retravaillées avec Photofiltre</a:t>
            </a: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2AAC3224-D03D-47F7-AADE-D1F38808FA7F}"/>
              </a:ext>
            </a:extLst>
          </p:cNvPr>
          <p:cNvGrpSpPr/>
          <p:nvPr/>
        </p:nvGrpSpPr>
        <p:grpSpPr>
          <a:xfrm>
            <a:off x="466948" y="3429116"/>
            <a:ext cx="1980000" cy="3059999"/>
            <a:chOff x="475926" y="6476926"/>
            <a:chExt cx="1980000" cy="3059999"/>
          </a:xfrm>
        </p:grpSpPr>
        <p:grpSp>
          <p:nvGrpSpPr>
            <p:cNvPr id="81" name="Groupe 80">
              <a:extLst>
                <a:ext uri="{FF2B5EF4-FFF2-40B4-BE49-F238E27FC236}">
                  <a16:creationId xmlns:a16="http://schemas.microsoft.com/office/drawing/2014/main" id="{27E4727F-1B85-489B-9337-973E9B5BF201}"/>
                </a:ext>
              </a:extLst>
            </p:cNvPr>
            <p:cNvGrpSpPr/>
            <p:nvPr/>
          </p:nvGrpSpPr>
          <p:grpSpPr>
            <a:xfrm>
              <a:off x="475926" y="6476926"/>
              <a:ext cx="1980000" cy="3059999"/>
              <a:chOff x="436171" y="3439583"/>
              <a:chExt cx="1980000" cy="3059999"/>
            </a:xfrm>
          </p:grpSpPr>
          <p:grpSp>
            <p:nvGrpSpPr>
              <p:cNvPr id="82" name="Groupe 81">
                <a:extLst>
                  <a:ext uri="{FF2B5EF4-FFF2-40B4-BE49-F238E27FC236}">
                    <a16:creationId xmlns:a16="http://schemas.microsoft.com/office/drawing/2014/main" id="{925E77CE-AAAF-473D-AF05-22FA3097B94B}"/>
                  </a:ext>
                </a:extLst>
              </p:cNvPr>
              <p:cNvGrpSpPr/>
              <p:nvPr/>
            </p:nvGrpSpPr>
            <p:grpSpPr>
              <a:xfrm>
                <a:off x="436171" y="3439583"/>
                <a:ext cx="1980000" cy="3059999"/>
                <a:chOff x="458997" y="362999"/>
                <a:chExt cx="1980000" cy="3059999"/>
              </a:xfrm>
            </p:grpSpPr>
            <p:sp>
              <p:nvSpPr>
                <p:cNvPr id="85" name="Rectangle : coins arrondis 84">
                  <a:extLst>
                    <a:ext uri="{FF2B5EF4-FFF2-40B4-BE49-F238E27FC236}">
                      <a16:creationId xmlns:a16="http://schemas.microsoft.com/office/drawing/2014/main" id="{2F036148-5069-4C88-8238-2FF7E621CCBC}"/>
                    </a:ext>
                  </a:extLst>
                </p:cNvPr>
                <p:cNvSpPr/>
                <p:nvPr userDrawn="1"/>
              </p:nvSpPr>
              <p:spPr>
                <a:xfrm>
                  <a:off x="458997" y="362999"/>
                  <a:ext cx="1980000" cy="3059999"/>
                </a:xfrm>
                <a:prstGeom prst="roundRect">
                  <a:avLst>
                    <a:gd name="adj" fmla="val 6958"/>
                  </a:avLst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87" name="Connecteur droit 86">
                  <a:extLst>
                    <a:ext uri="{FF2B5EF4-FFF2-40B4-BE49-F238E27FC236}">
                      <a16:creationId xmlns:a16="http://schemas.microsoft.com/office/drawing/2014/main" id="{3E6872CE-22E8-4B46-9837-268C16D45128}"/>
                    </a:ext>
                  </a:extLst>
                </p:cNvPr>
                <p:cNvCxnSpPr>
                  <a:cxnSpLocks/>
                  <a:endCxn id="88" idx="2"/>
                </p:cNvCxnSpPr>
                <p:nvPr userDrawn="1"/>
              </p:nvCxnSpPr>
              <p:spPr>
                <a:xfrm>
                  <a:off x="547297" y="747404"/>
                  <a:ext cx="680065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8" name="Ellipse 28">
                  <a:extLst>
                    <a:ext uri="{FF2B5EF4-FFF2-40B4-BE49-F238E27FC236}">
                      <a16:creationId xmlns:a16="http://schemas.microsoft.com/office/drawing/2014/main" id="{DE694C4B-45AE-4E1A-8A65-DE67FE43C709}"/>
                    </a:ext>
                  </a:extLst>
                </p:cNvPr>
                <p:cNvSpPr/>
                <p:nvPr userDrawn="1"/>
              </p:nvSpPr>
              <p:spPr>
                <a:xfrm>
                  <a:off x="1227362" y="747404"/>
                  <a:ext cx="436984" cy="213044"/>
                </a:xfrm>
                <a:custGeom>
                  <a:avLst/>
                  <a:gdLst>
                    <a:gd name="connsiteX0" fmla="*/ 0 w 421329"/>
                    <a:gd name="connsiteY0" fmla="*/ 210665 h 421329"/>
                    <a:gd name="connsiteX1" fmla="*/ 210665 w 421329"/>
                    <a:gd name="connsiteY1" fmla="*/ 0 h 421329"/>
                    <a:gd name="connsiteX2" fmla="*/ 421330 w 421329"/>
                    <a:gd name="connsiteY2" fmla="*/ 210665 h 421329"/>
                    <a:gd name="connsiteX3" fmla="*/ 210665 w 421329"/>
                    <a:gd name="connsiteY3" fmla="*/ 421330 h 421329"/>
                    <a:gd name="connsiteX4" fmla="*/ 0 w 421329"/>
                    <a:gd name="connsiteY4" fmla="*/ 210665 h 421329"/>
                    <a:gd name="connsiteX0" fmla="*/ 421330 w 512770"/>
                    <a:gd name="connsiteY0" fmla="*/ 210665 h 421330"/>
                    <a:gd name="connsiteX1" fmla="*/ 210665 w 512770"/>
                    <a:gd name="connsiteY1" fmla="*/ 421330 h 421330"/>
                    <a:gd name="connsiteX2" fmla="*/ 0 w 512770"/>
                    <a:gd name="connsiteY2" fmla="*/ 210665 h 421330"/>
                    <a:gd name="connsiteX3" fmla="*/ 210665 w 512770"/>
                    <a:gd name="connsiteY3" fmla="*/ 0 h 421330"/>
                    <a:gd name="connsiteX4" fmla="*/ 512770 w 512770"/>
                    <a:gd name="connsiteY4" fmla="*/ 302105 h 421330"/>
                    <a:gd name="connsiteX0" fmla="*/ 421330 w 512770"/>
                    <a:gd name="connsiteY0" fmla="*/ 212088 h 422753"/>
                    <a:gd name="connsiteX1" fmla="*/ 210665 w 512770"/>
                    <a:gd name="connsiteY1" fmla="*/ 422753 h 422753"/>
                    <a:gd name="connsiteX2" fmla="*/ 0 w 512770"/>
                    <a:gd name="connsiteY2" fmla="*/ 212088 h 422753"/>
                    <a:gd name="connsiteX3" fmla="*/ 210665 w 512770"/>
                    <a:gd name="connsiteY3" fmla="*/ 1423 h 422753"/>
                    <a:gd name="connsiteX4" fmla="*/ 512770 w 512770"/>
                    <a:gd name="connsiteY4" fmla="*/ 303528 h 422753"/>
                    <a:gd name="connsiteX0" fmla="*/ 421330 w 512770"/>
                    <a:gd name="connsiteY0" fmla="*/ 212088 h 422753"/>
                    <a:gd name="connsiteX1" fmla="*/ 210665 w 512770"/>
                    <a:gd name="connsiteY1" fmla="*/ 422753 h 422753"/>
                    <a:gd name="connsiteX2" fmla="*/ 0 w 512770"/>
                    <a:gd name="connsiteY2" fmla="*/ 212088 h 422753"/>
                    <a:gd name="connsiteX3" fmla="*/ 210665 w 512770"/>
                    <a:gd name="connsiteY3" fmla="*/ 1423 h 422753"/>
                    <a:gd name="connsiteX4" fmla="*/ 512770 w 512770"/>
                    <a:gd name="connsiteY4" fmla="*/ 303528 h 422753"/>
                    <a:gd name="connsiteX0" fmla="*/ 421330 w 421330"/>
                    <a:gd name="connsiteY0" fmla="*/ 212088 h 422753"/>
                    <a:gd name="connsiteX1" fmla="*/ 210665 w 421330"/>
                    <a:gd name="connsiteY1" fmla="*/ 422753 h 422753"/>
                    <a:gd name="connsiteX2" fmla="*/ 0 w 421330"/>
                    <a:gd name="connsiteY2" fmla="*/ 212088 h 422753"/>
                    <a:gd name="connsiteX3" fmla="*/ 210665 w 421330"/>
                    <a:gd name="connsiteY3" fmla="*/ 1423 h 422753"/>
                    <a:gd name="connsiteX0" fmla="*/ 421330 w 421330"/>
                    <a:gd name="connsiteY0" fmla="*/ 0 h 210665"/>
                    <a:gd name="connsiteX1" fmla="*/ 210665 w 421330"/>
                    <a:gd name="connsiteY1" fmla="*/ 210665 h 210665"/>
                    <a:gd name="connsiteX2" fmla="*/ 0 w 421330"/>
                    <a:gd name="connsiteY2" fmla="*/ 0 h 210665"/>
                    <a:gd name="connsiteX0" fmla="*/ 421330 w 421330"/>
                    <a:gd name="connsiteY0" fmla="*/ 0 h 210665"/>
                    <a:gd name="connsiteX1" fmla="*/ 210665 w 421330"/>
                    <a:gd name="connsiteY1" fmla="*/ 210665 h 210665"/>
                    <a:gd name="connsiteX2" fmla="*/ 0 w 421330"/>
                    <a:gd name="connsiteY2" fmla="*/ 0 h 210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21330" h="210665">
                      <a:moveTo>
                        <a:pt x="421330" y="0"/>
                      </a:moveTo>
                      <a:cubicBezTo>
                        <a:pt x="421330" y="116347"/>
                        <a:pt x="326130" y="210665"/>
                        <a:pt x="210665" y="210665"/>
                      </a:cubicBezTo>
                      <a:cubicBezTo>
                        <a:pt x="95200" y="210665"/>
                        <a:pt x="0" y="116347"/>
                        <a:pt x="0" y="0"/>
                      </a:cubicBezTo>
                    </a:path>
                  </a:pathLst>
                </a:cu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Rectangle : coins arrondis 88">
                  <a:extLst>
                    <a:ext uri="{FF2B5EF4-FFF2-40B4-BE49-F238E27FC236}">
                      <a16:creationId xmlns:a16="http://schemas.microsoft.com/office/drawing/2014/main" id="{4276DE24-344F-4F29-B1B8-7CE2C6C9475B}"/>
                    </a:ext>
                  </a:extLst>
                </p:cNvPr>
                <p:cNvSpPr/>
                <p:nvPr userDrawn="1"/>
              </p:nvSpPr>
              <p:spPr>
                <a:xfrm>
                  <a:off x="527453" y="431375"/>
                  <a:ext cx="1843088" cy="2923245"/>
                </a:xfrm>
                <a:prstGeom prst="roundRect">
                  <a:avLst>
                    <a:gd name="adj" fmla="val 4876"/>
                  </a:avLst>
                </a:prstGeom>
                <a:noFill/>
                <a:ln w="28575" cmpd="dbl">
                  <a:solidFill>
                    <a:schemeClr val="tx1"/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90" name="Connecteur droit 89">
                  <a:extLst>
                    <a:ext uri="{FF2B5EF4-FFF2-40B4-BE49-F238E27FC236}">
                      <a16:creationId xmlns:a16="http://schemas.microsoft.com/office/drawing/2014/main" id="{4C93CEB1-F100-4AC3-9FFB-CCA7212D9E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664346" y="747095"/>
                  <a:ext cx="689123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83" name="Image 82">
                <a:extLst>
                  <a:ext uri="{FF2B5EF4-FFF2-40B4-BE49-F238E27FC236}">
                    <a16:creationId xmlns:a16="http://schemas.microsoft.com/office/drawing/2014/main" id="{9914BE54-F2E5-4FC1-A5E0-5DB2876602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432422" y="6052250"/>
                <a:ext cx="414880" cy="128927"/>
              </a:xfrm>
              <a:prstGeom prst="rect">
                <a:avLst/>
              </a:prstGeom>
            </p:spPr>
          </p:pic>
          <p:pic>
            <p:nvPicPr>
              <p:cNvPr id="84" name="Image 83">
                <a:extLst>
                  <a:ext uri="{FF2B5EF4-FFF2-40B4-BE49-F238E27FC236}">
                    <a16:creationId xmlns:a16="http://schemas.microsoft.com/office/drawing/2014/main" id="{163B344E-287A-4C7C-9A41-FFB711D4FE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1144" y="3617344"/>
                <a:ext cx="299793" cy="299076"/>
              </a:xfrm>
              <a:prstGeom prst="rect">
                <a:avLst/>
              </a:prstGeom>
            </p:spPr>
          </p:pic>
        </p:grpSp>
        <p:pic>
          <p:nvPicPr>
            <p:cNvPr id="13" name="Image 12" descr="Une image contenant meubles, objet&#10;&#10;Description générée automatiquement">
              <a:extLst>
                <a:ext uri="{FF2B5EF4-FFF2-40B4-BE49-F238E27FC236}">
                  <a16:creationId xmlns:a16="http://schemas.microsoft.com/office/drawing/2014/main" id="{5A040D25-BD43-448A-904F-9C3BA6F29E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15" r="15824"/>
            <a:stretch/>
          </p:blipFill>
          <p:spPr>
            <a:xfrm>
              <a:off x="763263" y="7281019"/>
              <a:ext cx="1355034" cy="1612874"/>
            </a:xfrm>
            <a:prstGeom prst="rect">
              <a:avLst/>
            </a:prstGeom>
          </p:spPr>
        </p:pic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FCDFFE11-5300-4039-95C6-56BEE3BFF98A}"/>
              </a:ext>
            </a:extLst>
          </p:cNvPr>
          <p:cNvGrpSpPr/>
          <p:nvPr/>
        </p:nvGrpSpPr>
        <p:grpSpPr>
          <a:xfrm>
            <a:off x="2447644" y="3433632"/>
            <a:ext cx="1980000" cy="3059999"/>
            <a:chOff x="2455062" y="6483002"/>
            <a:chExt cx="1980000" cy="3059999"/>
          </a:xfrm>
        </p:grpSpPr>
        <p:grpSp>
          <p:nvGrpSpPr>
            <p:cNvPr id="69" name="Groupe 68">
              <a:extLst>
                <a:ext uri="{FF2B5EF4-FFF2-40B4-BE49-F238E27FC236}">
                  <a16:creationId xmlns:a16="http://schemas.microsoft.com/office/drawing/2014/main" id="{B5150F2E-8DE2-42A6-B5D9-1BBAD4A9A64C}"/>
                </a:ext>
              </a:extLst>
            </p:cNvPr>
            <p:cNvGrpSpPr/>
            <p:nvPr/>
          </p:nvGrpSpPr>
          <p:grpSpPr>
            <a:xfrm>
              <a:off x="2455062" y="6483002"/>
              <a:ext cx="1980000" cy="3059999"/>
              <a:chOff x="2439160" y="3429757"/>
              <a:chExt cx="1980000" cy="3059999"/>
            </a:xfrm>
          </p:grpSpPr>
          <p:grpSp>
            <p:nvGrpSpPr>
              <p:cNvPr id="70" name="Groupe 69">
                <a:extLst>
                  <a:ext uri="{FF2B5EF4-FFF2-40B4-BE49-F238E27FC236}">
                    <a16:creationId xmlns:a16="http://schemas.microsoft.com/office/drawing/2014/main" id="{572A1FAC-FABA-4896-92AD-A4CDD56C9D5A}"/>
                  </a:ext>
                </a:extLst>
              </p:cNvPr>
              <p:cNvGrpSpPr/>
              <p:nvPr/>
            </p:nvGrpSpPr>
            <p:grpSpPr>
              <a:xfrm>
                <a:off x="2439160" y="3429757"/>
                <a:ext cx="1980000" cy="3059999"/>
                <a:chOff x="458997" y="362999"/>
                <a:chExt cx="1980000" cy="3059999"/>
              </a:xfrm>
            </p:grpSpPr>
            <p:sp>
              <p:nvSpPr>
                <p:cNvPr id="73" name="Rectangle : coins arrondis 72">
                  <a:extLst>
                    <a:ext uri="{FF2B5EF4-FFF2-40B4-BE49-F238E27FC236}">
                      <a16:creationId xmlns:a16="http://schemas.microsoft.com/office/drawing/2014/main" id="{A592B2EC-4FD2-48AF-B270-9A2D55AE2E43}"/>
                    </a:ext>
                  </a:extLst>
                </p:cNvPr>
                <p:cNvSpPr/>
                <p:nvPr userDrawn="1"/>
              </p:nvSpPr>
              <p:spPr>
                <a:xfrm>
                  <a:off x="458997" y="362999"/>
                  <a:ext cx="1980000" cy="3059999"/>
                </a:xfrm>
                <a:prstGeom prst="roundRect">
                  <a:avLst>
                    <a:gd name="adj" fmla="val 6958"/>
                  </a:avLst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74" name="Connecteur droit 73">
                  <a:extLst>
                    <a:ext uri="{FF2B5EF4-FFF2-40B4-BE49-F238E27FC236}">
                      <a16:creationId xmlns:a16="http://schemas.microsoft.com/office/drawing/2014/main" id="{C5CEE9A7-C9A7-4AC0-8A76-862732D3C75C}"/>
                    </a:ext>
                  </a:extLst>
                </p:cNvPr>
                <p:cNvCxnSpPr>
                  <a:cxnSpLocks/>
                  <a:endCxn id="75" idx="2"/>
                </p:cNvCxnSpPr>
                <p:nvPr userDrawn="1"/>
              </p:nvCxnSpPr>
              <p:spPr>
                <a:xfrm>
                  <a:off x="547297" y="747404"/>
                  <a:ext cx="680065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5" name="Ellipse 28">
                  <a:extLst>
                    <a:ext uri="{FF2B5EF4-FFF2-40B4-BE49-F238E27FC236}">
                      <a16:creationId xmlns:a16="http://schemas.microsoft.com/office/drawing/2014/main" id="{1F821F49-7685-42CF-BCDE-C6A103CCEF83}"/>
                    </a:ext>
                  </a:extLst>
                </p:cNvPr>
                <p:cNvSpPr/>
                <p:nvPr userDrawn="1"/>
              </p:nvSpPr>
              <p:spPr>
                <a:xfrm>
                  <a:off x="1227362" y="747404"/>
                  <a:ext cx="436984" cy="213044"/>
                </a:xfrm>
                <a:custGeom>
                  <a:avLst/>
                  <a:gdLst>
                    <a:gd name="connsiteX0" fmla="*/ 0 w 421329"/>
                    <a:gd name="connsiteY0" fmla="*/ 210665 h 421329"/>
                    <a:gd name="connsiteX1" fmla="*/ 210665 w 421329"/>
                    <a:gd name="connsiteY1" fmla="*/ 0 h 421329"/>
                    <a:gd name="connsiteX2" fmla="*/ 421330 w 421329"/>
                    <a:gd name="connsiteY2" fmla="*/ 210665 h 421329"/>
                    <a:gd name="connsiteX3" fmla="*/ 210665 w 421329"/>
                    <a:gd name="connsiteY3" fmla="*/ 421330 h 421329"/>
                    <a:gd name="connsiteX4" fmla="*/ 0 w 421329"/>
                    <a:gd name="connsiteY4" fmla="*/ 210665 h 421329"/>
                    <a:gd name="connsiteX0" fmla="*/ 421330 w 512770"/>
                    <a:gd name="connsiteY0" fmla="*/ 210665 h 421330"/>
                    <a:gd name="connsiteX1" fmla="*/ 210665 w 512770"/>
                    <a:gd name="connsiteY1" fmla="*/ 421330 h 421330"/>
                    <a:gd name="connsiteX2" fmla="*/ 0 w 512770"/>
                    <a:gd name="connsiteY2" fmla="*/ 210665 h 421330"/>
                    <a:gd name="connsiteX3" fmla="*/ 210665 w 512770"/>
                    <a:gd name="connsiteY3" fmla="*/ 0 h 421330"/>
                    <a:gd name="connsiteX4" fmla="*/ 512770 w 512770"/>
                    <a:gd name="connsiteY4" fmla="*/ 302105 h 421330"/>
                    <a:gd name="connsiteX0" fmla="*/ 421330 w 512770"/>
                    <a:gd name="connsiteY0" fmla="*/ 212088 h 422753"/>
                    <a:gd name="connsiteX1" fmla="*/ 210665 w 512770"/>
                    <a:gd name="connsiteY1" fmla="*/ 422753 h 422753"/>
                    <a:gd name="connsiteX2" fmla="*/ 0 w 512770"/>
                    <a:gd name="connsiteY2" fmla="*/ 212088 h 422753"/>
                    <a:gd name="connsiteX3" fmla="*/ 210665 w 512770"/>
                    <a:gd name="connsiteY3" fmla="*/ 1423 h 422753"/>
                    <a:gd name="connsiteX4" fmla="*/ 512770 w 512770"/>
                    <a:gd name="connsiteY4" fmla="*/ 303528 h 422753"/>
                    <a:gd name="connsiteX0" fmla="*/ 421330 w 512770"/>
                    <a:gd name="connsiteY0" fmla="*/ 212088 h 422753"/>
                    <a:gd name="connsiteX1" fmla="*/ 210665 w 512770"/>
                    <a:gd name="connsiteY1" fmla="*/ 422753 h 422753"/>
                    <a:gd name="connsiteX2" fmla="*/ 0 w 512770"/>
                    <a:gd name="connsiteY2" fmla="*/ 212088 h 422753"/>
                    <a:gd name="connsiteX3" fmla="*/ 210665 w 512770"/>
                    <a:gd name="connsiteY3" fmla="*/ 1423 h 422753"/>
                    <a:gd name="connsiteX4" fmla="*/ 512770 w 512770"/>
                    <a:gd name="connsiteY4" fmla="*/ 303528 h 422753"/>
                    <a:gd name="connsiteX0" fmla="*/ 421330 w 421330"/>
                    <a:gd name="connsiteY0" fmla="*/ 212088 h 422753"/>
                    <a:gd name="connsiteX1" fmla="*/ 210665 w 421330"/>
                    <a:gd name="connsiteY1" fmla="*/ 422753 h 422753"/>
                    <a:gd name="connsiteX2" fmla="*/ 0 w 421330"/>
                    <a:gd name="connsiteY2" fmla="*/ 212088 h 422753"/>
                    <a:gd name="connsiteX3" fmla="*/ 210665 w 421330"/>
                    <a:gd name="connsiteY3" fmla="*/ 1423 h 422753"/>
                    <a:gd name="connsiteX0" fmla="*/ 421330 w 421330"/>
                    <a:gd name="connsiteY0" fmla="*/ 0 h 210665"/>
                    <a:gd name="connsiteX1" fmla="*/ 210665 w 421330"/>
                    <a:gd name="connsiteY1" fmla="*/ 210665 h 210665"/>
                    <a:gd name="connsiteX2" fmla="*/ 0 w 421330"/>
                    <a:gd name="connsiteY2" fmla="*/ 0 h 210665"/>
                    <a:gd name="connsiteX0" fmla="*/ 421330 w 421330"/>
                    <a:gd name="connsiteY0" fmla="*/ 0 h 210665"/>
                    <a:gd name="connsiteX1" fmla="*/ 210665 w 421330"/>
                    <a:gd name="connsiteY1" fmla="*/ 210665 h 210665"/>
                    <a:gd name="connsiteX2" fmla="*/ 0 w 421330"/>
                    <a:gd name="connsiteY2" fmla="*/ 0 h 210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21330" h="210665">
                      <a:moveTo>
                        <a:pt x="421330" y="0"/>
                      </a:moveTo>
                      <a:cubicBezTo>
                        <a:pt x="421330" y="116347"/>
                        <a:pt x="326130" y="210665"/>
                        <a:pt x="210665" y="210665"/>
                      </a:cubicBezTo>
                      <a:cubicBezTo>
                        <a:pt x="95200" y="210665"/>
                        <a:pt x="0" y="116347"/>
                        <a:pt x="0" y="0"/>
                      </a:cubicBezTo>
                    </a:path>
                  </a:pathLst>
                </a:cu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Rectangle : coins arrondis 75">
                  <a:extLst>
                    <a:ext uri="{FF2B5EF4-FFF2-40B4-BE49-F238E27FC236}">
                      <a16:creationId xmlns:a16="http://schemas.microsoft.com/office/drawing/2014/main" id="{AD008C48-E779-48F4-8FE0-7E710D636EF7}"/>
                    </a:ext>
                  </a:extLst>
                </p:cNvPr>
                <p:cNvSpPr/>
                <p:nvPr userDrawn="1"/>
              </p:nvSpPr>
              <p:spPr>
                <a:xfrm>
                  <a:off x="527453" y="431375"/>
                  <a:ext cx="1843088" cy="2923245"/>
                </a:xfrm>
                <a:prstGeom prst="roundRect">
                  <a:avLst>
                    <a:gd name="adj" fmla="val 4876"/>
                  </a:avLst>
                </a:prstGeom>
                <a:noFill/>
                <a:ln w="28575" cmpd="dbl">
                  <a:solidFill>
                    <a:schemeClr val="tx1"/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77" name="Connecteur droit 76">
                  <a:extLst>
                    <a:ext uri="{FF2B5EF4-FFF2-40B4-BE49-F238E27FC236}">
                      <a16:creationId xmlns:a16="http://schemas.microsoft.com/office/drawing/2014/main" id="{5230042F-87DF-4625-9737-95EB76B9545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664346" y="747095"/>
                  <a:ext cx="689123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71" name="Image 70">
                <a:extLst>
                  <a:ext uri="{FF2B5EF4-FFF2-40B4-BE49-F238E27FC236}">
                    <a16:creationId xmlns:a16="http://schemas.microsoft.com/office/drawing/2014/main" id="{EA065BC9-85B5-4626-8149-75DA03E880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2435411" y="6042424"/>
                <a:ext cx="414880" cy="128927"/>
              </a:xfrm>
              <a:prstGeom prst="rect">
                <a:avLst/>
              </a:prstGeom>
            </p:spPr>
          </p:pic>
          <p:pic>
            <p:nvPicPr>
              <p:cNvPr id="72" name="Image 71">
                <a:extLst>
                  <a:ext uri="{FF2B5EF4-FFF2-40B4-BE49-F238E27FC236}">
                    <a16:creationId xmlns:a16="http://schemas.microsoft.com/office/drawing/2014/main" id="{3F074DAB-DC78-4E3C-BB40-6FAE77CBAA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4133" y="3607518"/>
                <a:ext cx="299793" cy="299076"/>
              </a:xfrm>
              <a:prstGeom prst="rect">
                <a:avLst/>
              </a:prstGeom>
            </p:spPr>
          </p:pic>
        </p:grpSp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D7E6A156-82EC-4CF9-8C16-80071D9A7A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22" t="11680" r="23415" b="14810"/>
            <a:stretch/>
          </p:blipFill>
          <p:spPr>
            <a:xfrm>
              <a:off x="2606351" y="7242989"/>
              <a:ext cx="1702717" cy="1670940"/>
            </a:xfrm>
            <a:prstGeom prst="rect">
              <a:avLst/>
            </a:prstGeom>
          </p:spPr>
        </p:pic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0B9CFCAF-A235-4C70-9AAC-3BEA94BF75C7}"/>
              </a:ext>
            </a:extLst>
          </p:cNvPr>
          <p:cNvSpPr/>
          <p:nvPr/>
        </p:nvSpPr>
        <p:spPr>
          <a:xfrm>
            <a:off x="3966077" y="2998593"/>
            <a:ext cx="244549" cy="2470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0189FEC0-3715-4F28-85A5-B7B16110391B}"/>
              </a:ext>
            </a:extLst>
          </p:cNvPr>
          <p:cNvSpPr/>
          <p:nvPr/>
        </p:nvSpPr>
        <p:spPr>
          <a:xfrm>
            <a:off x="3869460" y="5964906"/>
            <a:ext cx="360000" cy="36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6" name="Pentagone 65">
            <a:extLst>
              <a:ext uri="{FF2B5EF4-FFF2-40B4-BE49-F238E27FC236}">
                <a16:creationId xmlns:a16="http://schemas.microsoft.com/office/drawing/2014/main" id="{DC13ADD2-A6E8-41DB-B246-957B5B62108A}"/>
              </a:ext>
            </a:extLst>
          </p:cNvPr>
          <p:cNvSpPr/>
          <p:nvPr/>
        </p:nvSpPr>
        <p:spPr>
          <a:xfrm>
            <a:off x="1951854" y="2921172"/>
            <a:ext cx="379391" cy="361253"/>
          </a:xfrm>
          <a:prstGeom prst="pent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Étoile : 5 branches 66">
            <a:extLst>
              <a:ext uri="{FF2B5EF4-FFF2-40B4-BE49-F238E27FC236}">
                <a16:creationId xmlns:a16="http://schemas.microsoft.com/office/drawing/2014/main" id="{C175454C-1E4A-43CC-A113-647AD1A291C1}"/>
              </a:ext>
            </a:extLst>
          </p:cNvPr>
          <p:cNvSpPr/>
          <p:nvPr/>
        </p:nvSpPr>
        <p:spPr>
          <a:xfrm>
            <a:off x="1956392" y="6003302"/>
            <a:ext cx="329609" cy="347687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2025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e 23">
            <a:extLst>
              <a:ext uri="{FF2B5EF4-FFF2-40B4-BE49-F238E27FC236}">
                <a16:creationId xmlns:a16="http://schemas.microsoft.com/office/drawing/2014/main" id="{E423A5E5-2D85-4B19-9F05-A85FC2153FFC}"/>
              </a:ext>
            </a:extLst>
          </p:cNvPr>
          <p:cNvGrpSpPr/>
          <p:nvPr/>
        </p:nvGrpSpPr>
        <p:grpSpPr>
          <a:xfrm>
            <a:off x="2449123" y="355904"/>
            <a:ext cx="1980000" cy="3059999"/>
            <a:chOff x="2449123" y="355904"/>
            <a:chExt cx="1980000" cy="3059999"/>
          </a:xfrm>
        </p:grpSpPr>
        <p:grpSp>
          <p:nvGrpSpPr>
            <p:cNvPr id="63" name="Groupe 62">
              <a:extLst>
                <a:ext uri="{FF2B5EF4-FFF2-40B4-BE49-F238E27FC236}">
                  <a16:creationId xmlns:a16="http://schemas.microsoft.com/office/drawing/2014/main" id="{071C2693-0B1B-4A8B-A0C7-89D2AD3B7273}"/>
                </a:ext>
              </a:extLst>
            </p:cNvPr>
            <p:cNvGrpSpPr/>
            <p:nvPr/>
          </p:nvGrpSpPr>
          <p:grpSpPr>
            <a:xfrm>
              <a:off x="2449123" y="355904"/>
              <a:ext cx="1980000" cy="3059999"/>
              <a:chOff x="2441172" y="355904"/>
              <a:chExt cx="1980000" cy="3059999"/>
            </a:xfrm>
          </p:grpSpPr>
          <p:grpSp>
            <p:nvGrpSpPr>
              <p:cNvPr id="116" name="Groupe 115">
                <a:extLst>
                  <a:ext uri="{FF2B5EF4-FFF2-40B4-BE49-F238E27FC236}">
                    <a16:creationId xmlns:a16="http://schemas.microsoft.com/office/drawing/2014/main" id="{49BC1FCF-F388-412C-A03C-53F01B204FF4}"/>
                  </a:ext>
                </a:extLst>
              </p:cNvPr>
              <p:cNvGrpSpPr/>
              <p:nvPr/>
            </p:nvGrpSpPr>
            <p:grpSpPr>
              <a:xfrm>
                <a:off x="2441172" y="355904"/>
                <a:ext cx="1980000" cy="3059999"/>
                <a:chOff x="458997" y="362999"/>
                <a:chExt cx="1980000" cy="3059999"/>
              </a:xfrm>
            </p:grpSpPr>
            <p:sp>
              <p:nvSpPr>
                <p:cNvPr id="117" name="Rectangle : coins arrondis 116">
                  <a:extLst>
                    <a:ext uri="{FF2B5EF4-FFF2-40B4-BE49-F238E27FC236}">
                      <a16:creationId xmlns:a16="http://schemas.microsoft.com/office/drawing/2014/main" id="{DA2ADAD0-C654-4CA0-805E-682C62602E4F}"/>
                    </a:ext>
                  </a:extLst>
                </p:cNvPr>
                <p:cNvSpPr/>
                <p:nvPr userDrawn="1"/>
              </p:nvSpPr>
              <p:spPr>
                <a:xfrm>
                  <a:off x="458997" y="362999"/>
                  <a:ext cx="1980000" cy="3059999"/>
                </a:xfrm>
                <a:prstGeom prst="roundRect">
                  <a:avLst>
                    <a:gd name="adj" fmla="val 6958"/>
                  </a:avLst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18" name="Connecteur droit 117">
                  <a:extLst>
                    <a:ext uri="{FF2B5EF4-FFF2-40B4-BE49-F238E27FC236}">
                      <a16:creationId xmlns:a16="http://schemas.microsoft.com/office/drawing/2014/main" id="{71D24CFA-6A5B-4F5A-8C1D-42FCB1CBA15E}"/>
                    </a:ext>
                  </a:extLst>
                </p:cNvPr>
                <p:cNvCxnSpPr>
                  <a:cxnSpLocks/>
                  <a:endCxn id="119" idx="2"/>
                </p:cNvCxnSpPr>
                <p:nvPr userDrawn="1"/>
              </p:nvCxnSpPr>
              <p:spPr>
                <a:xfrm>
                  <a:off x="547297" y="747404"/>
                  <a:ext cx="680065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19" name="Ellipse 28">
                  <a:extLst>
                    <a:ext uri="{FF2B5EF4-FFF2-40B4-BE49-F238E27FC236}">
                      <a16:creationId xmlns:a16="http://schemas.microsoft.com/office/drawing/2014/main" id="{ABB6120E-97B9-4C9F-A4AC-958A3A8D7836}"/>
                    </a:ext>
                  </a:extLst>
                </p:cNvPr>
                <p:cNvSpPr/>
                <p:nvPr userDrawn="1"/>
              </p:nvSpPr>
              <p:spPr>
                <a:xfrm>
                  <a:off x="1227362" y="747404"/>
                  <a:ext cx="436984" cy="213044"/>
                </a:xfrm>
                <a:custGeom>
                  <a:avLst/>
                  <a:gdLst>
                    <a:gd name="connsiteX0" fmla="*/ 0 w 421329"/>
                    <a:gd name="connsiteY0" fmla="*/ 210665 h 421329"/>
                    <a:gd name="connsiteX1" fmla="*/ 210665 w 421329"/>
                    <a:gd name="connsiteY1" fmla="*/ 0 h 421329"/>
                    <a:gd name="connsiteX2" fmla="*/ 421330 w 421329"/>
                    <a:gd name="connsiteY2" fmla="*/ 210665 h 421329"/>
                    <a:gd name="connsiteX3" fmla="*/ 210665 w 421329"/>
                    <a:gd name="connsiteY3" fmla="*/ 421330 h 421329"/>
                    <a:gd name="connsiteX4" fmla="*/ 0 w 421329"/>
                    <a:gd name="connsiteY4" fmla="*/ 210665 h 421329"/>
                    <a:gd name="connsiteX0" fmla="*/ 421330 w 512770"/>
                    <a:gd name="connsiteY0" fmla="*/ 210665 h 421330"/>
                    <a:gd name="connsiteX1" fmla="*/ 210665 w 512770"/>
                    <a:gd name="connsiteY1" fmla="*/ 421330 h 421330"/>
                    <a:gd name="connsiteX2" fmla="*/ 0 w 512770"/>
                    <a:gd name="connsiteY2" fmla="*/ 210665 h 421330"/>
                    <a:gd name="connsiteX3" fmla="*/ 210665 w 512770"/>
                    <a:gd name="connsiteY3" fmla="*/ 0 h 421330"/>
                    <a:gd name="connsiteX4" fmla="*/ 512770 w 512770"/>
                    <a:gd name="connsiteY4" fmla="*/ 302105 h 421330"/>
                    <a:gd name="connsiteX0" fmla="*/ 421330 w 512770"/>
                    <a:gd name="connsiteY0" fmla="*/ 212088 h 422753"/>
                    <a:gd name="connsiteX1" fmla="*/ 210665 w 512770"/>
                    <a:gd name="connsiteY1" fmla="*/ 422753 h 422753"/>
                    <a:gd name="connsiteX2" fmla="*/ 0 w 512770"/>
                    <a:gd name="connsiteY2" fmla="*/ 212088 h 422753"/>
                    <a:gd name="connsiteX3" fmla="*/ 210665 w 512770"/>
                    <a:gd name="connsiteY3" fmla="*/ 1423 h 422753"/>
                    <a:gd name="connsiteX4" fmla="*/ 512770 w 512770"/>
                    <a:gd name="connsiteY4" fmla="*/ 303528 h 422753"/>
                    <a:gd name="connsiteX0" fmla="*/ 421330 w 512770"/>
                    <a:gd name="connsiteY0" fmla="*/ 212088 h 422753"/>
                    <a:gd name="connsiteX1" fmla="*/ 210665 w 512770"/>
                    <a:gd name="connsiteY1" fmla="*/ 422753 h 422753"/>
                    <a:gd name="connsiteX2" fmla="*/ 0 w 512770"/>
                    <a:gd name="connsiteY2" fmla="*/ 212088 h 422753"/>
                    <a:gd name="connsiteX3" fmla="*/ 210665 w 512770"/>
                    <a:gd name="connsiteY3" fmla="*/ 1423 h 422753"/>
                    <a:gd name="connsiteX4" fmla="*/ 512770 w 512770"/>
                    <a:gd name="connsiteY4" fmla="*/ 303528 h 422753"/>
                    <a:gd name="connsiteX0" fmla="*/ 421330 w 421330"/>
                    <a:gd name="connsiteY0" fmla="*/ 212088 h 422753"/>
                    <a:gd name="connsiteX1" fmla="*/ 210665 w 421330"/>
                    <a:gd name="connsiteY1" fmla="*/ 422753 h 422753"/>
                    <a:gd name="connsiteX2" fmla="*/ 0 w 421330"/>
                    <a:gd name="connsiteY2" fmla="*/ 212088 h 422753"/>
                    <a:gd name="connsiteX3" fmla="*/ 210665 w 421330"/>
                    <a:gd name="connsiteY3" fmla="*/ 1423 h 422753"/>
                    <a:gd name="connsiteX0" fmla="*/ 421330 w 421330"/>
                    <a:gd name="connsiteY0" fmla="*/ 0 h 210665"/>
                    <a:gd name="connsiteX1" fmla="*/ 210665 w 421330"/>
                    <a:gd name="connsiteY1" fmla="*/ 210665 h 210665"/>
                    <a:gd name="connsiteX2" fmla="*/ 0 w 421330"/>
                    <a:gd name="connsiteY2" fmla="*/ 0 h 210665"/>
                    <a:gd name="connsiteX0" fmla="*/ 421330 w 421330"/>
                    <a:gd name="connsiteY0" fmla="*/ 0 h 210665"/>
                    <a:gd name="connsiteX1" fmla="*/ 210665 w 421330"/>
                    <a:gd name="connsiteY1" fmla="*/ 210665 h 210665"/>
                    <a:gd name="connsiteX2" fmla="*/ 0 w 421330"/>
                    <a:gd name="connsiteY2" fmla="*/ 0 h 210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21330" h="210665">
                      <a:moveTo>
                        <a:pt x="421330" y="0"/>
                      </a:moveTo>
                      <a:cubicBezTo>
                        <a:pt x="421330" y="116347"/>
                        <a:pt x="326130" y="210665"/>
                        <a:pt x="210665" y="210665"/>
                      </a:cubicBezTo>
                      <a:cubicBezTo>
                        <a:pt x="95200" y="210665"/>
                        <a:pt x="0" y="116347"/>
                        <a:pt x="0" y="0"/>
                      </a:cubicBezTo>
                    </a:path>
                  </a:pathLst>
                </a:cu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0" name="Rectangle : coins arrondis 119">
                  <a:extLst>
                    <a:ext uri="{FF2B5EF4-FFF2-40B4-BE49-F238E27FC236}">
                      <a16:creationId xmlns:a16="http://schemas.microsoft.com/office/drawing/2014/main" id="{F5A03431-B084-4C8A-B1C6-559F2D750145}"/>
                    </a:ext>
                  </a:extLst>
                </p:cNvPr>
                <p:cNvSpPr/>
                <p:nvPr userDrawn="1"/>
              </p:nvSpPr>
              <p:spPr>
                <a:xfrm>
                  <a:off x="527453" y="431375"/>
                  <a:ext cx="1843088" cy="2923245"/>
                </a:xfrm>
                <a:prstGeom prst="roundRect">
                  <a:avLst>
                    <a:gd name="adj" fmla="val 4876"/>
                  </a:avLst>
                </a:prstGeom>
                <a:noFill/>
                <a:ln w="28575" cmpd="dbl">
                  <a:solidFill>
                    <a:schemeClr val="tx1"/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21" name="Connecteur droit 120">
                  <a:extLst>
                    <a:ext uri="{FF2B5EF4-FFF2-40B4-BE49-F238E27FC236}">
                      <a16:creationId xmlns:a16="http://schemas.microsoft.com/office/drawing/2014/main" id="{F5D88E15-AED2-4C77-AFD7-90091E179F9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664346" y="747095"/>
                  <a:ext cx="689123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25" name="Image 124">
                <a:extLst>
                  <a:ext uri="{FF2B5EF4-FFF2-40B4-BE49-F238E27FC236}">
                    <a16:creationId xmlns:a16="http://schemas.microsoft.com/office/drawing/2014/main" id="{E0E98BA3-C868-45D1-A78D-921C265178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6145" y="533665"/>
                <a:ext cx="299793" cy="299076"/>
              </a:xfrm>
              <a:prstGeom prst="rect">
                <a:avLst/>
              </a:prstGeom>
            </p:spPr>
          </p:pic>
          <p:pic>
            <p:nvPicPr>
              <p:cNvPr id="174" name="Image 173">
                <a:extLst>
                  <a:ext uri="{FF2B5EF4-FFF2-40B4-BE49-F238E27FC236}">
                    <a16:creationId xmlns:a16="http://schemas.microsoft.com/office/drawing/2014/main" id="{9DC864DF-D1A6-49BC-9C67-C64DDB7CB0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2439966" y="2980100"/>
                <a:ext cx="414880" cy="128927"/>
              </a:xfrm>
              <a:prstGeom prst="rect">
                <a:avLst/>
              </a:prstGeom>
            </p:spPr>
          </p:pic>
        </p:grpSp>
        <p:pic>
          <p:nvPicPr>
            <p:cNvPr id="176" name="Image 175">
              <a:extLst>
                <a:ext uri="{FF2B5EF4-FFF2-40B4-BE49-F238E27FC236}">
                  <a16:creationId xmlns:a16="http://schemas.microsoft.com/office/drawing/2014/main" id="{357B349C-B333-4567-BD70-86889D38C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9937" y="1330011"/>
              <a:ext cx="1444086" cy="1274857"/>
            </a:xfrm>
            <a:prstGeom prst="rect">
              <a:avLst/>
            </a:prstGeom>
          </p:spPr>
        </p:pic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B647ED53-1527-4261-BBC7-330FDD259013}"/>
              </a:ext>
            </a:extLst>
          </p:cNvPr>
          <p:cNvGrpSpPr/>
          <p:nvPr/>
        </p:nvGrpSpPr>
        <p:grpSpPr>
          <a:xfrm>
            <a:off x="466948" y="362999"/>
            <a:ext cx="1980000" cy="3059999"/>
            <a:chOff x="466948" y="362999"/>
            <a:chExt cx="1980000" cy="3059999"/>
          </a:xfrm>
        </p:grpSpPr>
        <p:grpSp>
          <p:nvGrpSpPr>
            <p:cNvPr id="68" name="Groupe 67">
              <a:extLst>
                <a:ext uri="{FF2B5EF4-FFF2-40B4-BE49-F238E27FC236}">
                  <a16:creationId xmlns:a16="http://schemas.microsoft.com/office/drawing/2014/main" id="{0CE57FD1-1C88-4EE5-AB6D-B885F5A57FFB}"/>
                </a:ext>
              </a:extLst>
            </p:cNvPr>
            <p:cNvGrpSpPr/>
            <p:nvPr/>
          </p:nvGrpSpPr>
          <p:grpSpPr>
            <a:xfrm>
              <a:off x="466948" y="362999"/>
              <a:ext cx="1980000" cy="3059999"/>
              <a:chOff x="458997" y="362999"/>
              <a:chExt cx="1980000" cy="3059999"/>
            </a:xfrm>
          </p:grpSpPr>
          <p:grpSp>
            <p:nvGrpSpPr>
              <p:cNvPr id="48" name="Groupe 47">
                <a:extLst>
                  <a:ext uri="{FF2B5EF4-FFF2-40B4-BE49-F238E27FC236}">
                    <a16:creationId xmlns:a16="http://schemas.microsoft.com/office/drawing/2014/main" id="{25AD9EF3-7AE8-4651-AEBB-EBF15341D681}"/>
                  </a:ext>
                </a:extLst>
              </p:cNvPr>
              <p:cNvGrpSpPr/>
              <p:nvPr/>
            </p:nvGrpSpPr>
            <p:grpSpPr>
              <a:xfrm>
                <a:off x="458997" y="362999"/>
                <a:ext cx="1980000" cy="3059999"/>
                <a:chOff x="458997" y="362999"/>
                <a:chExt cx="1980000" cy="3059999"/>
              </a:xfrm>
            </p:grpSpPr>
            <p:sp>
              <p:nvSpPr>
                <p:cNvPr id="3" name="Rectangle : coins arrondis 2">
                  <a:extLst>
                    <a:ext uri="{FF2B5EF4-FFF2-40B4-BE49-F238E27FC236}">
                      <a16:creationId xmlns:a16="http://schemas.microsoft.com/office/drawing/2014/main" id="{8C9B0FD1-6EDA-458C-BC7C-638FF3352E9C}"/>
                    </a:ext>
                  </a:extLst>
                </p:cNvPr>
                <p:cNvSpPr/>
                <p:nvPr userDrawn="1"/>
              </p:nvSpPr>
              <p:spPr>
                <a:xfrm>
                  <a:off x="458997" y="362999"/>
                  <a:ext cx="1980000" cy="3059999"/>
                </a:xfrm>
                <a:prstGeom prst="roundRect">
                  <a:avLst>
                    <a:gd name="adj" fmla="val 6958"/>
                  </a:avLst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5" name="Connecteur droit 4">
                  <a:extLst>
                    <a:ext uri="{FF2B5EF4-FFF2-40B4-BE49-F238E27FC236}">
                      <a16:creationId xmlns:a16="http://schemas.microsoft.com/office/drawing/2014/main" id="{E967A4B4-5817-48FC-9EC0-23848C0B3348}"/>
                    </a:ext>
                  </a:extLst>
                </p:cNvPr>
                <p:cNvCxnSpPr>
                  <a:cxnSpLocks/>
                  <a:endCxn id="7" idx="2"/>
                </p:cNvCxnSpPr>
                <p:nvPr userDrawn="1"/>
              </p:nvCxnSpPr>
              <p:spPr>
                <a:xfrm>
                  <a:off x="547297" y="747404"/>
                  <a:ext cx="680065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" name="Ellipse 28">
                  <a:extLst>
                    <a:ext uri="{FF2B5EF4-FFF2-40B4-BE49-F238E27FC236}">
                      <a16:creationId xmlns:a16="http://schemas.microsoft.com/office/drawing/2014/main" id="{C640F729-93CF-4AC0-A629-958DC851B422}"/>
                    </a:ext>
                  </a:extLst>
                </p:cNvPr>
                <p:cNvSpPr/>
                <p:nvPr userDrawn="1"/>
              </p:nvSpPr>
              <p:spPr>
                <a:xfrm>
                  <a:off x="1227362" y="747404"/>
                  <a:ext cx="436984" cy="213044"/>
                </a:xfrm>
                <a:custGeom>
                  <a:avLst/>
                  <a:gdLst>
                    <a:gd name="connsiteX0" fmla="*/ 0 w 421329"/>
                    <a:gd name="connsiteY0" fmla="*/ 210665 h 421329"/>
                    <a:gd name="connsiteX1" fmla="*/ 210665 w 421329"/>
                    <a:gd name="connsiteY1" fmla="*/ 0 h 421329"/>
                    <a:gd name="connsiteX2" fmla="*/ 421330 w 421329"/>
                    <a:gd name="connsiteY2" fmla="*/ 210665 h 421329"/>
                    <a:gd name="connsiteX3" fmla="*/ 210665 w 421329"/>
                    <a:gd name="connsiteY3" fmla="*/ 421330 h 421329"/>
                    <a:gd name="connsiteX4" fmla="*/ 0 w 421329"/>
                    <a:gd name="connsiteY4" fmla="*/ 210665 h 421329"/>
                    <a:gd name="connsiteX0" fmla="*/ 421330 w 512770"/>
                    <a:gd name="connsiteY0" fmla="*/ 210665 h 421330"/>
                    <a:gd name="connsiteX1" fmla="*/ 210665 w 512770"/>
                    <a:gd name="connsiteY1" fmla="*/ 421330 h 421330"/>
                    <a:gd name="connsiteX2" fmla="*/ 0 w 512770"/>
                    <a:gd name="connsiteY2" fmla="*/ 210665 h 421330"/>
                    <a:gd name="connsiteX3" fmla="*/ 210665 w 512770"/>
                    <a:gd name="connsiteY3" fmla="*/ 0 h 421330"/>
                    <a:gd name="connsiteX4" fmla="*/ 512770 w 512770"/>
                    <a:gd name="connsiteY4" fmla="*/ 302105 h 421330"/>
                    <a:gd name="connsiteX0" fmla="*/ 421330 w 512770"/>
                    <a:gd name="connsiteY0" fmla="*/ 212088 h 422753"/>
                    <a:gd name="connsiteX1" fmla="*/ 210665 w 512770"/>
                    <a:gd name="connsiteY1" fmla="*/ 422753 h 422753"/>
                    <a:gd name="connsiteX2" fmla="*/ 0 w 512770"/>
                    <a:gd name="connsiteY2" fmla="*/ 212088 h 422753"/>
                    <a:gd name="connsiteX3" fmla="*/ 210665 w 512770"/>
                    <a:gd name="connsiteY3" fmla="*/ 1423 h 422753"/>
                    <a:gd name="connsiteX4" fmla="*/ 512770 w 512770"/>
                    <a:gd name="connsiteY4" fmla="*/ 303528 h 422753"/>
                    <a:gd name="connsiteX0" fmla="*/ 421330 w 512770"/>
                    <a:gd name="connsiteY0" fmla="*/ 212088 h 422753"/>
                    <a:gd name="connsiteX1" fmla="*/ 210665 w 512770"/>
                    <a:gd name="connsiteY1" fmla="*/ 422753 h 422753"/>
                    <a:gd name="connsiteX2" fmla="*/ 0 w 512770"/>
                    <a:gd name="connsiteY2" fmla="*/ 212088 h 422753"/>
                    <a:gd name="connsiteX3" fmla="*/ 210665 w 512770"/>
                    <a:gd name="connsiteY3" fmla="*/ 1423 h 422753"/>
                    <a:gd name="connsiteX4" fmla="*/ 512770 w 512770"/>
                    <a:gd name="connsiteY4" fmla="*/ 303528 h 422753"/>
                    <a:gd name="connsiteX0" fmla="*/ 421330 w 421330"/>
                    <a:gd name="connsiteY0" fmla="*/ 212088 h 422753"/>
                    <a:gd name="connsiteX1" fmla="*/ 210665 w 421330"/>
                    <a:gd name="connsiteY1" fmla="*/ 422753 h 422753"/>
                    <a:gd name="connsiteX2" fmla="*/ 0 w 421330"/>
                    <a:gd name="connsiteY2" fmla="*/ 212088 h 422753"/>
                    <a:gd name="connsiteX3" fmla="*/ 210665 w 421330"/>
                    <a:gd name="connsiteY3" fmla="*/ 1423 h 422753"/>
                    <a:gd name="connsiteX0" fmla="*/ 421330 w 421330"/>
                    <a:gd name="connsiteY0" fmla="*/ 0 h 210665"/>
                    <a:gd name="connsiteX1" fmla="*/ 210665 w 421330"/>
                    <a:gd name="connsiteY1" fmla="*/ 210665 h 210665"/>
                    <a:gd name="connsiteX2" fmla="*/ 0 w 421330"/>
                    <a:gd name="connsiteY2" fmla="*/ 0 h 210665"/>
                    <a:gd name="connsiteX0" fmla="*/ 421330 w 421330"/>
                    <a:gd name="connsiteY0" fmla="*/ 0 h 210665"/>
                    <a:gd name="connsiteX1" fmla="*/ 210665 w 421330"/>
                    <a:gd name="connsiteY1" fmla="*/ 210665 h 210665"/>
                    <a:gd name="connsiteX2" fmla="*/ 0 w 421330"/>
                    <a:gd name="connsiteY2" fmla="*/ 0 h 210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21330" h="210665">
                      <a:moveTo>
                        <a:pt x="421330" y="0"/>
                      </a:moveTo>
                      <a:cubicBezTo>
                        <a:pt x="421330" y="116347"/>
                        <a:pt x="326130" y="210665"/>
                        <a:pt x="210665" y="210665"/>
                      </a:cubicBezTo>
                      <a:cubicBezTo>
                        <a:pt x="95200" y="210665"/>
                        <a:pt x="0" y="116347"/>
                        <a:pt x="0" y="0"/>
                      </a:cubicBezTo>
                    </a:path>
                  </a:pathLst>
                </a:cu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" name="Rectangle : coins arrondis 8">
                  <a:extLst>
                    <a:ext uri="{FF2B5EF4-FFF2-40B4-BE49-F238E27FC236}">
                      <a16:creationId xmlns:a16="http://schemas.microsoft.com/office/drawing/2014/main" id="{7191610A-B78E-438C-8E26-6129E64EE3BA}"/>
                    </a:ext>
                  </a:extLst>
                </p:cNvPr>
                <p:cNvSpPr/>
                <p:nvPr userDrawn="1"/>
              </p:nvSpPr>
              <p:spPr>
                <a:xfrm>
                  <a:off x="527453" y="431375"/>
                  <a:ext cx="1843088" cy="2923245"/>
                </a:xfrm>
                <a:prstGeom prst="roundRect">
                  <a:avLst>
                    <a:gd name="adj" fmla="val 4876"/>
                  </a:avLst>
                </a:prstGeom>
                <a:noFill/>
                <a:ln w="28575" cmpd="dbl">
                  <a:solidFill>
                    <a:schemeClr val="tx1"/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1" name="Connecteur droit 10">
                  <a:extLst>
                    <a:ext uri="{FF2B5EF4-FFF2-40B4-BE49-F238E27FC236}">
                      <a16:creationId xmlns:a16="http://schemas.microsoft.com/office/drawing/2014/main" id="{AFD1AD35-1174-4132-B4C1-7FE92F440C7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664346" y="747095"/>
                  <a:ext cx="689123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7" name="Image 16">
                <a:extLst>
                  <a:ext uri="{FF2B5EF4-FFF2-40B4-BE49-F238E27FC236}">
                    <a16:creationId xmlns:a16="http://schemas.microsoft.com/office/drawing/2014/main" id="{ECDF56DE-A46E-4A5B-BED3-ADB2F8356D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455248" y="2975666"/>
                <a:ext cx="414880" cy="128927"/>
              </a:xfrm>
              <a:prstGeom prst="rect">
                <a:avLst/>
              </a:prstGeom>
            </p:spPr>
          </p:pic>
          <p:pic>
            <p:nvPicPr>
              <p:cNvPr id="47" name="Image 46">
                <a:extLst>
                  <a:ext uri="{FF2B5EF4-FFF2-40B4-BE49-F238E27FC236}">
                    <a16:creationId xmlns:a16="http://schemas.microsoft.com/office/drawing/2014/main" id="{CF88EA5B-A463-4886-AF97-F574CA0016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03970" y="540760"/>
                <a:ext cx="299793" cy="299076"/>
              </a:xfrm>
              <a:prstGeom prst="rect">
                <a:avLst/>
              </a:prstGeom>
            </p:spPr>
          </p:pic>
        </p:grpSp>
        <p:pic>
          <p:nvPicPr>
            <p:cNvPr id="200" name="Image 199">
              <a:extLst>
                <a:ext uri="{FF2B5EF4-FFF2-40B4-BE49-F238E27FC236}">
                  <a16:creationId xmlns:a16="http://schemas.microsoft.com/office/drawing/2014/main" id="{A5F0362F-C5D0-4B8C-8607-77E8E6DDE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276" y="1165253"/>
              <a:ext cx="1464967" cy="1662374"/>
            </a:xfrm>
            <a:prstGeom prst="rect">
              <a:avLst/>
            </a:prstGeom>
          </p:spPr>
        </p:pic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BDFD671E-F2C1-4CEB-A51B-0D79811FC3BC}"/>
              </a:ext>
            </a:extLst>
          </p:cNvPr>
          <p:cNvSpPr txBox="1"/>
          <p:nvPr/>
        </p:nvSpPr>
        <p:spPr>
          <a:xfrm>
            <a:off x="4644200" y="6967853"/>
            <a:ext cx="17378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</a:rPr>
              <a:t>Feuille de couleur 4</a:t>
            </a:r>
          </a:p>
          <a:p>
            <a:endParaRPr lang="fr-FR" sz="1200" dirty="0"/>
          </a:p>
          <a:p>
            <a:r>
              <a:rPr lang="fr-FR" sz="1200" dirty="0"/>
              <a:t>À imprimer soit en couleur, soit en niveau de gris ; sur feuilles de couleurs différentes (pour </a:t>
            </a:r>
            <a:r>
              <a:rPr lang="fr-FR" sz="1200" dirty="0" err="1"/>
              <a:t>jigsaw</a:t>
            </a:r>
            <a:r>
              <a:rPr lang="fr-FR" sz="1200" dirty="0"/>
              <a:t>).</a:t>
            </a:r>
          </a:p>
          <a:p>
            <a:r>
              <a:rPr lang="fr-FR" sz="800" dirty="0"/>
              <a:t>Modèles de cartes à télécharger : </a:t>
            </a:r>
            <a:r>
              <a:rPr lang="fr-FR" sz="800" dirty="0">
                <a:hlinkClick r:id="rId9"/>
              </a:rPr>
              <a:t>https://scape.enepe.fr/jeudecartes.html</a:t>
            </a:r>
            <a:r>
              <a:rPr lang="fr-FR" sz="800" dirty="0"/>
              <a:t> </a:t>
            </a:r>
          </a:p>
          <a:p>
            <a:r>
              <a:rPr lang="fr-FR" sz="800" dirty="0"/>
              <a:t>Source des images : </a:t>
            </a:r>
            <a:r>
              <a:rPr lang="fr-FR" sz="800" dirty="0" err="1"/>
              <a:t>Pixabay</a:t>
            </a:r>
            <a:r>
              <a:rPr lang="fr-FR" sz="800" dirty="0"/>
              <a:t>, retravaillées avec Photofiltre</a:t>
            </a:r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FCDFFE11-5300-4039-95C6-56BEE3BFF98A}"/>
              </a:ext>
            </a:extLst>
          </p:cNvPr>
          <p:cNvGrpSpPr/>
          <p:nvPr/>
        </p:nvGrpSpPr>
        <p:grpSpPr>
          <a:xfrm>
            <a:off x="2445600" y="3418953"/>
            <a:ext cx="1980000" cy="3059999"/>
            <a:chOff x="2455062" y="6483002"/>
            <a:chExt cx="1980000" cy="3059999"/>
          </a:xfrm>
        </p:grpSpPr>
        <p:grpSp>
          <p:nvGrpSpPr>
            <p:cNvPr id="69" name="Groupe 68">
              <a:extLst>
                <a:ext uri="{FF2B5EF4-FFF2-40B4-BE49-F238E27FC236}">
                  <a16:creationId xmlns:a16="http://schemas.microsoft.com/office/drawing/2014/main" id="{B5150F2E-8DE2-42A6-B5D9-1BBAD4A9A64C}"/>
                </a:ext>
              </a:extLst>
            </p:cNvPr>
            <p:cNvGrpSpPr/>
            <p:nvPr/>
          </p:nvGrpSpPr>
          <p:grpSpPr>
            <a:xfrm>
              <a:off x="2455062" y="6483002"/>
              <a:ext cx="1980000" cy="3059999"/>
              <a:chOff x="2439160" y="3429757"/>
              <a:chExt cx="1980000" cy="3059999"/>
            </a:xfrm>
          </p:grpSpPr>
          <p:grpSp>
            <p:nvGrpSpPr>
              <p:cNvPr id="70" name="Groupe 69">
                <a:extLst>
                  <a:ext uri="{FF2B5EF4-FFF2-40B4-BE49-F238E27FC236}">
                    <a16:creationId xmlns:a16="http://schemas.microsoft.com/office/drawing/2014/main" id="{572A1FAC-FABA-4896-92AD-A4CDD56C9D5A}"/>
                  </a:ext>
                </a:extLst>
              </p:cNvPr>
              <p:cNvGrpSpPr/>
              <p:nvPr/>
            </p:nvGrpSpPr>
            <p:grpSpPr>
              <a:xfrm>
                <a:off x="2439160" y="3429757"/>
                <a:ext cx="1980000" cy="3059999"/>
                <a:chOff x="458997" y="362999"/>
                <a:chExt cx="1980000" cy="3059999"/>
              </a:xfrm>
            </p:grpSpPr>
            <p:sp>
              <p:nvSpPr>
                <p:cNvPr id="73" name="Rectangle : coins arrondis 72">
                  <a:extLst>
                    <a:ext uri="{FF2B5EF4-FFF2-40B4-BE49-F238E27FC236}">
                      <a16:creationId xmlns:a16="http://schemas.microsoft.com/office/drawing/2014/main" id="{A592B2EC-4FD2-48AF-B270-9A2D55AE2E43}"/>
                    </a:ext>
                  </a:extLst>
                </p:cNvPr>
                <p:cNvSpPr/>
                <p:nvPr userDrawn="1"/>
              </p:nvSpPr>
              <p:spPr>
                <a:xfrm>
                  <a:off x="458997" y="362999"/>
                  <a:ext cx="1980000" cy="3059999"/>
                </a:xfrm>
                <a:prstGeom prst="roundRect">
                  <a:avLst>
                    <a:gd name="adj" fmla="val 6958"/>
                  </a:avLst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74" name="Connecteur droit 73">
                  <a:extLst>
                    <a:ext uri="{FF2B5EF4-FFF2-40B4-BE49-F238E27FC236}">
                      <a16:creationId xmlns:a16="http://schemas.microsoft.com/office/drawing/2014/main" id="{C5CEE9A7-C9A7-4AC0-8A76-862732D3C75C}"/>
                    </a:ext>
                  </a:extLst>
                </p:cNvPr>
                <p:cNvCxnSpPr>
                  <a:cxnSpLocks/>
                  <a:endCxn id="75" idx="2"/>
                </p:cNvCxnSpPr>
                <p:nvPr userDrawn="1"/>
              </p:nvCxnSpPr>
              <p:spPr>
                <a:xfrm>
                  <a:off x="547297" y="747404"/>
                  <a:ext cx="680065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5" name="Ellipse 28">
                  <a:extLst>
                    <a:ext uri="{FF2B5EF4-FFF2-40B4-BE49-F238E27FC236}">
                      <a16:creationId xmlns:a16="http://schemas.microsoft.com/office/drawing/2014/main" id="{1F821F49-7685-42CF-BCDE-C6A103CCEF83}"/>
                    </a:ext>
                  </a:extLst>
                </p:cNvPr>
                <p:cNvSpPr/>
                <p:nvPr userDrawn="1"/>
              </p:nvSpPr>
              <p:spPr>
                <a:xfrm>
                  <a:off x="1227362" y="747404"/>
                  <a:ext cx="436984" cy="213044"/>
                </a:xfrm>
                <a:custGeom>
                  <a:avLst/>
                  <a:gdLst>
                    <a:gd name="connsiteX0" fmla="*/ 0 w 421329"/>
                    <a:gd name="connsiteY0" fmla="*/ 210665 h 421329"/>
                    <a:gd name="connsiteX1" fmla="*/ 210665 w 421329"/>
                    <a:gd name="connsiteY1" fmla="*/ 0 h 421329"/>
                    <a:gd name="connsiteX2" fmla="*/ 421330 w 421329"/>
                    <a:gd name="connsiteY2" fmla="*/ 210665 h 421329"/>
                    <a:gd name="connsiteX3" fmla="*/ 210665 w 421329"/>
                    <a:gd name="connsiteY3" fmla="*/ 421330 h 421329"/>
                    <a:gd name="connsiteX4" fmla="*/ 0 w 421329"/>
                    <a:gd name="connsiteY4" fmla="*/ 210665 h 421329"/>
                    <a:gd name="connsiteX0" fmla="*/ 421330 w 512770"/>
                    <a:gd name="connsiteY0" fmla="*/ 210665 h 421330"/>
                    <a:gd name="connsiteX1" fmla="*/ 210665 w 512770"/>
                    <a:gd name="connsiteY1" fmla="*/ 421330 h 421330"/>
                    <a:gd name="connsiteX2" fmla="*/ 0 w 512770"/>
                    <a:gd name="connsiteY2" fmla="*/ 210665 h 421330"/>
                    <a:gd name="connsiteX3" fmla="*/ 210665 w 512770"/>
                    <a:gd name="connsiteY3" fmla="*/ 0 h 421330"/>
                    <a:gd name="connsiteX4" fmla="*/ 512770 w 512770"/>
                    <a:gd name="connsiteY4" fmla="*/ 302105 h 421330"/>
                    <a:gd name="connsiteX0" fmla="*/ 421330 w 512770"/>
                    <a:gd name="connsiteY0" fmla="*/ 212088 h 422753"/>
                    <a:gd name="connsiteX1" fmla="*/ 210665 w 512770"/>
                    <a:gd name="connsiteY1" fmla="*/ 422753 h 422753"/>
                    <a:gd name="connsiteX2" fmla="*/ 0 w 512770"/>
                    <a:gd name="connsiteY2" fmla="*/ 212088 h 422753"/>
                    <a:gd name="connsiteX3" fmla="*/ 210665 w 512770"/>
                    <a:gd name="connsiteY3" fmla="*/ 1423 h 422753"/>
                    <a:gd name="connsiteX4" fmla="*/ 512770 w 512770"/>
                    <a:gd name="connsiteY4" fmla="*/ 303528 h 422753"/>
                    <a:gd name="connsiteX0" fmla="*/ 421330 w 512770"/>
                    <a:gd name="connsiteY0" fmla="*/ 212088 h 422753"/>
                    <a:gd name="connsiteX1" fmla="*/ 210665 w 512770"/>
                    <a:gd name="connsiteY1" fmla="*/ 422753 h 422753"/>
                    <a:gd name="connsiteX2" fmla="*/ 0 w 512770"/>
                    <a:gd name="connsiteY2" fmla="*/ 212088 h 422753"/>
                    <a:gd name="connsiteX3" fmla="*/ 210665 w 512770"/>
                    <a:gd name="connsiteY3" fmla="*/ 1423 h 422753"/>
                    <a:gd name="connsiteX4" fmla="*/ 512770 w 512770"/>
                    <a:gd name="connsiteY4" fmla="*/ 303528 h 422753"/>
                    <a:gd name="connsiteX0" fmla="*/ 421330 w 421330"/>
                    <a:gd name="connsiteY0" fmla="*/ 212088 h 422753"/>
                    <a:gd name="connsiteX1" fmla="*/ 210665 w 421330"/>
                    <a:gd name="connsiteY1" fmla="*/ 422753 h 422753"/>
                    <a:gd name="connsiteX2" fmla="*/ 0 w 421330"/>
                    <a:gd name="connsiteY2" fmla="*/ 212088 h 422753"/>
                    <a:gd name="connsiteX3" fmla="*/ 210665 w 421330"/>
                    <a:gd name="connsiteY3" fmla="*/ 1423 h 422753"/>
                    <a:gd name="connsiteX0" fmla="*/ 421330 w 421330"/>
                    <a:gd name="connsiteY0" fmla="*/ 0 h 210665"/>
                    <a:gd name="connsiteX1" fmla="*/ 210665 w 421330"/>
                    <a:gd name="connsiteY1" fmla="*/ 210665 h 210665"/>
                    <a:gd name="connsiteX2" fmla="*/ 0 w 421330"/>
                    <a:gd name="connsiteY2" fmla="*/ 0 h 210665"/>
                    <a:gd name="connsiteX0" fmla="*/ 421330 w 421330"/>
                    <a:gd name="connsiteY0" fmla="*/ 0 h 210665"/>
                    <a:gd name="connsiteX1" fmla="*/ 210665 w 421330"/>
                    <a:gd name="connsiteY1" fmla="*/ 210665 h 210665"/>
                    <a:gd name="connsiteX2" fmla="*/ 0 w 421330"/>
                    <a:gd name="connsiteY2" fmla="*/ 0 h 210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21330" h="210665">
                      <a:moveTo>
                        <a:pt x="421330" y="0"/>
                      </a:moveTo>
                      <a:cubicBezTo>
                        <a:pt x="421330" y="116347"/>
                        <a:pt x="326130" y="210665"/>
                        <a:pt x="210665" y="210665"/>
                      </a:cubicBezTo>
                      <a:cubicBezTo>
                        <a:pt x="95200" y="210665"/>
                        <a:pt x="0" y="116347"/>
                        <a:pt x="0" y="0"/>
                      </a:cubicBezTo>
                    </a:path>
                  </a:pathLst>
                </a:cu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Rectangle : coins arrondis 75">
                  <a:extLst>
                    <a:ext uri="{FF2B5EF4-FFF2-40B4-BE49-F238E27FC236}">
                      <a16:creationId xmlns:a16="http://schemas.microsoft.com/office/drawing/2014/main" id="{AD008C48-E779-48F4-8FE0-7E710D636EF7}"/>
                    </a:ext>
                  </a:extLst>
                </p:cNvPr>
                <p:cNvSpPr/>
                <p:nvPr userDrawn="1"/>
              </p:nvSpPr>
              <p:spPr>
                <a:xfrm>
                  <a:off x="527453" y="431375"/>
                  <a:ext cx="1843088" cy="2923245"/>
                </a:xfrm>
                <a:prstGeom prst="roundRect">
                  <a:avLst>
                    <a:gd name="adj" fmla="val 4876"/>
                  </a:avLst>
                </a:prstGeom>
                <a:noFill/>
                <a:ln w="28575" cmpd="dbl">
                  <a:solidFill>
                    <a:schemeClr val="tx1"/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77" name="Connecteur droit 76">
                  <a:extLst>
                    <a:ext uri="{FF2B5EF4-FFF2-40B4-BE49-F238E27FC236}">
                      <a16:creationId xmlns:a16="http://schemas.microsoft.com/office/drawing/2014/main" id="{5230042F-87DF-4625-9737-95EB76B9545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664346" y="747095"/>
                  <a:ext cx="689123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71" name="Image 70">
                <a:extLst>
                  <a:ext uri="{FF2B5EF4-FFF2-40B4-BE49-F238E27FC236}">
                    <a16:creationId xmlns:a16="http://schemas.microsoft.com/office/drawing/2014/main" id="{EA065BC9-85B5-4626-8149-75DA03E880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2435411" y="6042424"/>
                <a:ext cx="414880" cy="128927"/>
              </a:xfrm>
              <a:prstGeom prst="rect">
                <a:avLst/>
              </a:prstGeom>
            </p:spPr>
          </p:pic>
          <p:pic>
            <p:nvPicPr>
              <p:cNvPr id="72" name="Image 71">
                <a:extLst>
                  <a:ext uri="{FF2B5EF4-FFF2-40B4-BE49-F238E27FC236}">
                    <a16:creationId xmlns:a16="http://schemas.microsoft.com/office/drawing/2014/main" id="{3F074DAB-DC78-4E3C-BB40-6FAE77CBAA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4133" y="3607518"/>
                <a:ext cx="299793" cy="299076"/>
              </a:xfrm>
              <a:prstGeom prst="rect">
                <a:avLst/>
              </a:prstGeom>
            </p:spPr>
          </p:pic>
        </p:grpSp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D7E6A156-82EC-4CF9-8C16-80071D9A7A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22" t="11680" r="23415" b="14810"/>
            <a:stretch/>
          </p:blipFill>
          <p:spPr>
            <a:xfrm>
              <a:off x="2606351" y="7242989"/>
              <a:ext cx="1702717" cy="1670940"/>
            </a:xfrm>
            <a:prstGeom prst="rect">
              <a:avLst/>
            </a:prstGeom>
          </p:spPr>
        </p:pic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0E474CF5-3B7A-4F26-8902-9E8653B16349}"/>
              </a:ext>
            </a:extLst>
          </p:cNvPr>
          <p:cNvGrpSpPr/>
          <p:nvPr/>
        </p:nvGrpSpPr>
        <p:grpSpPr>
          <a:xfrm>
            <a:off x="450780" y="3415730"/>
            <a:ext cx="2005146" cy="3059999"/>
            <a:chOff x="450780" y="3415730"/>
            <a:chExt cx="2005146" cy="3059999"/>
          </a:xfrm>
        </p:grpSpPr>
        <p:grpSp>
          <p:nvGrpSpPr>
            <p:cNvPr id="62" name="Groupe 61">
              <a:extLst>
                <a:ext uri="{FF2B5EF4-FFF2-40B4-BE49-F238E27FC236}">
                  <a16:creationId xmlns:a16="http://schemas.microsoft.com/office/drawing/2014/main" id="{11B379FC-F05C-47CD-B76B-8EB73599C3C0}"/>
                </a:ext>
              </a:extLst>
            </p:cNvPr>
            <p:cNvGrpSpPr/>
            <p:nvPr/>
          </p:nvGrpSpPr>
          <p:grpSpPr>
            <a:xfrm>
              <a:off x="475926" y="3415730"/>
              <a:ext cx="1980000" cy="3059999"/>
              <a:chOff x="436171" y="3439583"/>
              <a:chExt cx="1980000" cy="3059999"/>
            </a:xfrm>
          </p:grpSpPr>
          <p:grpSp>
            <p:nvGrpSpPr>
              <p:cNvPr id="187" name="Groupe 186">
                <a:extLst>
                  <a:ext uri="{FF2B5EF4-FFF2-40B4-BE49-F238E27FC236}">
                    <a16:creationId xmlns:a16="http://schemas.microsoft.com/office/drawing/2014/main" id="{379F9F71-EF75-4F39-886B-34F7526D35A8}"/>
                  </a:ext>
                </a:extLst>
              </p:cNvPr>
              <p:cNvGrpSpPr/>
              <p:nvPr/>
            </p:nvGrpSpPr>
            <p:grpSpPr>
              <a:xfrm>
                <a:off x="436171" y="3439583"/>
                <a:ext cx="1980000" cy="3059999"/>
                <a:chOff x="458997" y="362999"/>
                <a:chExt cx="1980000" cy="3059999"/>
              </a:xfrm>
            </p:grpSpPr>
            <p:sp>
              <p:nvSpPr>
                <p:cNvPr id="188" name="Rectangle : coins arrondis 187">
                  <a:extLst>
                    <a:ext uri="{FF2B5EF4-FFF2-40B4-BE49-F238E27FC236}">
                      <a16:creationId xmlns:a16="http://schemas.microsoft.com/office/drawing/2014/main" id="{AF3F6F07-2CD2-4314-A715-CA435D87437D}"/>
                    </a:ext>
                  </a:extLst>
                </p:cNvPr>
                <p:cNvSpPr/>
                <p:nvPr userDrawn="1"/>
              </p:nvSpPr>
              <p:spPr>
                <a:xfrm>
                  <a:off x="458997" y="362999"/>
                  <a:ext cx="1980000" cy="3059999"/>
                </a:xfrm>
                <a:prstGeom prst="roundRect">
                  <a:avLst>
                    <a:gd name="adj" fmla="val 6958"/>
                  </a:avLst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89" name="Connecteur droit 188">
                  <a:extLst>
                    <a:ext uri="{FF2B5EF4-FFF2-40B4-BE49-F238E27FC236}">
                      <a16:creationId xmlns:a16="http://schemas.microsoft.com/office/drawing/2014/main" id="{E5058122-FFAD-4CC1-9D89-4A6367B4FE1B}"/>
                    </a:ext>
                  </a:extLst>
                </p:cNvPr>
                <p:cNvCxnSpPr>
                  <a:cxnSpLocks/>
                  <a:endCxn id="190" idx="2"/>
                </p:cNvCxnSpPr>
                <p:nvPr userDrawn="1"/>
              </p:nvCxnSpPr>
              <p:spPr>
                <a:xfrm>
                  <a:off x="547297" y="747404"/>
                  <a:ext cx="680065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90" name="Ellipse 28">
                  <a:extLst>
                    <a:ext uri="{FF2B5EF4-FFF2-40B4-BE49-F238E27FC236}">
                      <a16:creationId xmlns:a16="http://schemas.microsoft.com/office/drawing/2014/main" id="{2DC48E9D-590B-4A08-91AF-9705EEA759C4}"/>
                    </a:ext>
                  </a:extLst>
                </p:cNvPr>
                <p:cNvSpPr/>
                <p:nvPr userDrawn="1"/>
              </p:nvSpPr>
              <p:spPr>
                <a:xfrm>
                  <a:off x="1227362" y="747404"/>
                  <a:ext cx="436984" cy="213044"/>
                </a:xfrm>
                <a:custGeom>
                  <a:avLst/>
                  <a:gdLst>
                    <a:gd name="connsiteX0" fmla="*/ 0 w 421329"/>
                    <a:gd name="connsiteY0" fmla="*/ 210665 h 421329"/>
                    <a:gd name="connsiteX1" fmla="*/ 210665 w 421329"/>
                    <a:gd name="connsiteY1" fmla="*/ 0 h 421329"/>
                    <a:gd name="connsiteX2" fmla="*/ 421330 w 421329"/>
                    <a:gd name="connsiteY2" fmla="*/ 210665 h 421329"/>
                    <a:gd name="connsiteX3" fmla="*/ 210665 w 421329"/>
                    <a:gd name="connsiteY3" fmla="*/ 421330 h 421329"/>
                    <a:gd name="connsiteX4" fmla="*/ 0 w 421329"/>
                    <a:gd name="connsiteY4" fmla="*/ 210665 h 421329"/>
                    <a:gd name="connsiteX0" fmla="*/ 421330 w 512770"/>
                    <a:gd name="connsiteY0" fmla="*/ 210665 h 421330"/>
                    <a:gd name="connsiteX1" fmla="*/ 210665 w 512770"/>
                    <a:gd name="connsiteY1" fmla="*/ 421330 h 421330"/>
                    <a:gd name="connsiteX2" fmla="*/ 0 w 512770"/>
                    <a:gd name="connsiteY2" fmla="*/ 210665 h 421330"/>
                    <a:gd name="connsiteX3" fmla="*/ 210665 w 512770"/>
                    <a:gd name="connsiteY3" fmla="*/ 0 h 421330"/>
                    <a:gd name="connsiteX4" fmla="*/ 512770 w 512770"/>
                    <a:gd name="connsiteY4" fmla="*/ 302105 h 421330"/>
                    <a:gd name="connsiteX0" fmla="*/ 421330 w 512770"/>
                    <a:gd name="connsiteY0" fmla="*/ 212088 h 422753"/>
                    <a:gd name="connsiteX1" fmla="*/ 210665 w 512770"/>
                    <a:gd name="connsiteY1" fmla="*/ 422753 h 422753"/>
                    <a:gd name="connsiteX2" fmla="*/ 0 w 512770"/>
                    <a:gd name="connsiteY2" fmla="*/ 212088 h 422753"/>
                    <a:gd name="connsiteX3" fmla="*/ 210665 w 512770"/>
                    <a:gd name="connsiteY3" fmla="*/ 1423 h 422753"/>
                    <a:gd name="connsiteX4" fmla="*/ 512770 w 512770"/>
                    <a:gd name="connsiteY4" fmla="*/ 303528 h 422753"/>
                    <a:gd name="connsiteX0" fmla="*/ 421330 w 512770"/>
                    <a:gd name="connsiteY0" fmla="*/ 212088 h 422753"/>
                    <a:gd name="connsiteX1" fmla="*/ 210665 w 512770"/>
                    <a:gd name="connsiteY1" fmla="*/ 422753 h 422753"/>
                    <a:gd name="connsiteX2" fmla="*/ 0 w 512770"/>
                    <a:gd name="connsiteY2" fmla="*/ 212088 h 422753"/>
                    <a:gd name="connsiteX3" fmla="*/ 210665 w 512770"/>
                    <a:gd name="connsiteY3" fmla="*/ 1423 h 422753"/>
                    <a:gd name="connsiteX4" fmla="*/ 512770 w 512770"/>
                    <a:gd name="connsiteY4" fmla="*/ 303528 h 422753"/>
                    <a:gd name="connsiteX0" fmla="*/ 421330 w 421330"/>
                    <a:gd name="connsiteY0" fmla="*/ 212088 h 422753"/>
                    <a:gd name="connsiteX1" fmla="*/ 210665 w 421330"/>
                    <a:gd name="connsiteY1" fmla="*/ 422753 h 422753"/>
                    <a:gd name="connsiteX2" fmla="*/ 0 w 421330"/>
                    <a:gd name="connsiteY2" fmla="*/ 212088 h 422753"/>
                    <a:gd name="connsiteX3" fmla="*/ 210665 w 421330"/>
                    <a:gd name="connsiteY3" fmla="*/ 1423 h 422753"/>
                    <a:gd name="connsiteX0" fmla="*/ 421330 w 421330"/>
                    <a:gd name="connsiteY0" fmla="*/ 0 h 210665"/>
                    <a:gd name="connsiteX1" fmla="*/ 210665 w 421330"/>
                    <a:gd name="connsiteY1" fmla="*/ 210665 h 210665"/>
                    <a:gd name="connsiteX2" fmla="*/ 0 w 421330"/>
                    <a:gd name="connsiteY2" fmla="*/ 0 h 210665"/>
                    <a:gd name="connsiteX0" fmla="*/ 421330 w 421330"/>
                    <a:gd name="connsiteY0" fmla="*/ 0 h 210665"/>
                    <a:gd name="connsiteX1" fmla="*/ 210665 w 421330"/>
                    <a:gd name="connsiteY1" fmla="*/ 210665 h 210665"/>
                    <a:gd name="connsiteX2" fmla="*/ 0 w 421330"/>
                    <a:gd name="connsiteY2" fmla="*/ 0 h 210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21330" h="210665">
                      <a:moveTo>
                        <a:pt x="421330" y="0"/>
                      </a:moveTo>
                      <a:cubicBezTo>
                        <a:pt x="421330" y="116347"/>
                        <a:pt x="326130" y="210665"/>
                        <a:pt x="210665" y="210665"/>
                      </a:cubicBezTo>
                      <a:cubicBezTo>
                        <a:pt x="95200" y="210665"/>
                        <a:pt x="0" y="116347"/>
                        <a:pt x="0" y="0"/>
                      </a:cubicBezTo>
                    </a:path>
                  </a:pathLst>
                </a:cu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1" name="Rectangle : coins arrondis 190">
                  <a:extLst>
                    <a:ext uri="{FF2B5EF4-FFF2-40B4-BE49-F238E27FC236}">
                      <a16:creationId xmlns:a16="http://schemas.microsoft.com/office/drawing/2014/main" id="{AEA15C46-7E85-4054-944D-4AEA994F4E46}"/>
                    </a:ext>
                  </a:extLst>
                </p:cNvPr>
                <p:cNvSpPr/>
                <p:nvPr userDrawn="1"/>
              </p:nvSpPr>
              <p:spPr>
                <a:xfrm>
                  <a:off x="527453" y="431375"/>
                  <a:ext cx="1843088" cy="2923245"/>
                </a:xfrm>
                <a:prstGeom prst="roundRect">
                  <a:avLst>
                    <a:gd name="adj" fmla="val 4876"/>
                  </a:avLst>
                </a:prstGeom>
                <a:noFill/>
                <a:ln w="28575" cmpd="dbl">
                  <a:solidFill>
                    <a:schemeClr val="tx1"/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92" name="Connecteur droit 191">
                  <a:extLst>
                    <a:ext uri="{FF2B5EF4-FFF2-40B4-BE49-F238E27FC236}">
                      <a16:creationId xmlns:a16="http://schemas.microsoft.com/office/drawing/2014/main" id="{4A1594BC-F9CF-4943-BA86-3221D78AFA1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664346" y="747095"/>
                  <a:ext cx="689123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93" name="Image 192">
                <a:extLst>
                  <a:ext uri="{FF2B5EF4-FFF2-40B4-BE49-F238E27FC236}">
                    <a16:creationId xmlns:a16="http://schemas.microsoft.com/office/drawing/2014/main" id="{4E99F1F3-F589-448F-ABF6-E72D4F274D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432422" y="6052250"/>
                <a:ext cx="414880" cy="128927"/>
              </a:xfrm>
              <a:prstGeom prst="rect">
                <a:avLst/>
              </a:prstGeom>
            </p:spPr>
          </p:pic>
          <p:pic>
            <p:nvPicPr>
              <p:cNvPr id="194" name="Image 193">
                <a:extLst>
                  <a:ext uri="{FF2B5EF4-FFF2-40B4-BE49-F238E27FC236}">
                    <a16:creationId xmlns:a16="http://schemas.microsoft.com/office/drawing/2014/main" id="{20DF138A-6B96-4313-935A-C19302A0D1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1144" y="3617344"/>
                <a:ext cx="299793" cy="299076"/>
              </a:xfrm>
              <a:prstGeom prst="rect">
                <a:avLst/>
              </a:prstGeom>
            </p:spPr>
          </p:pic>
        </p:grpSp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6EE3594C-E793-4411-8D32-36C8E1933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80" y="4198511"/>
              <a:ext cx="1980000" cy="1608750"/>
            </a:xfrm>
            <a:prstGeom prst="rect">
              <a:avLst/>
            </a:prstGeom>
          </p:spPr>
        </p:pic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06EEF93E-DAC5-410E-83CA-667DFBFA4F49}"/>
              </a:ext>
            </a:extLst>
          </p:cNvPr>
          <p:cNvSpPr/>
          <p:nvPr/>
        </p:nvSpPr>
        <p:spPr>
          <a:xfrm>
            <a:off x="2022408" y="6036864"/>
            <a:ext cx="244549" cy="2470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Triangle isocèle 64">
            <a:extLst>
              <a:ext uri="{FF2B5EF4-FFF2-40B4-BE49-F238E27FC236}">
                <a16:creationId xmlns:a16="http://schemas.microsoft.com/office/drawing/2014/main" id="{5DCAE405-8E7A-4E2B-B184-4DA48C4E6CCC}"/>
              </a:ext>
            </a:extLst>
          </p:cNvPr>
          <p:cNvSpPr/>
          <p:nvPr/>
        </p:nvSpPr>
        <p:spPr>
          <a:xfrm>
            <a:off x="3915627" y="2998380"/>
            <a:ext cx="313677" cy="247091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02259DB6-8493-4217-97CE-F763D6C3E634}"/>
              </a:ext>
            </a:extLst>
          </p:cNvPr>
          <p:cNvSpPr/>
          <p:nvPr/>
        </p:nvSpPr>
        <p:spPr>
          <a:xfrm>
            <a:off x="1957760" y="2922078"/>
            <a:ext cx="360000" cy="36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7" name="Étoile : 5 branches 66">
            <a:extLst>
              <a:ext uri="{FF2B5EF4-FFF2-40B4-BE49-F238E27FC236}">
                <a16:creationId xmlns:a16="http://schemas.microsoft.com/office/drawing/2014/main" id="{33B987AF-3854-4E3A-8380-C9A6C837D2DA}"/>
              </a:ext>
            </a:extLst>
          </p:cNvPr>
          <p:cNvSpPr/>
          <p:nvPr/>
        </p:nvSpPr>
        <p:spPr>
          <a:xfrm>
            <a:off x="3955316" y="5992669"/>
            <a:ext cx="329609" cy="347687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032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e 23">
            <a:extLst>
              <a:ext uri="{FF2B5EF4-FFF2-40B4-BE49-F238E27FC236}">
                <a16:creationId xmlns:a16="http://schemas.microsoft.com/office/drawing/2014/main" id="{E423A5E5-2D85-4B19-9F05-A85FC2153FFC}"/>
              </a:ext>
            </a:extLst>
          </p:cNvPr>
          <p:cNvGrpSpPr/>
          <p:nvPr/>
        </p:nvGrpSpPr>
        <p:grpSpPr>
          <a:xfrm>
            <a:off x="2449123" y="355904"/>
            <a:ext cx="1980000" cy="3059999"/>
            <a:chOff x="2449123" y="355904"/>
            <a:chExt cx="1980000" cy="3059999"/>
          </a:xfrm>
        </p:grpSpPr>
        <p:grpSp>
          <p:nvGrpSpPr>
            <p:cNvPr id="63" name="Groupe 62">
              <a:extLst>
                <a:ext uri="{FF2B5EF4-FFF2-40B4-BE49-F238E27FC236}">
                  <a16:creationId xmlns:a16="http://schemas.microsoft.com/office/drawing/2014/main" id="{071C2693-0B1B-4A8B-A0C7-89D2AD3B7273}"/>
                </a:ext>
              </a:extLst>
            </p:cNvPr>
            <p:cNvGrpSpPr/>
            <p:nvPr/>
          </p:nvGrpSpPr>
          <p:grpSpPr>
            <a:xfrm>
              <a:off x="2449123" y="355904"/>
              <a:ext cx="1980000" cy="3059999"/>
              <a:chOff x="2441172" y="355904"/>
              <a:chExt cx="1980000" cy="3059999"/>
            </a:xfrm>
          </p:grpSpPr>
          <p:grpSp>
            <p:nvGrpSpPr>
              <p:cNvPr id="116" name="Groupe 115">
                <a:extLst>
                  <a:ext uri="{FF2B5EF4-FFF2-40B4-BE49-F238E27FC236}">
                    <a16:creationId xmlns:a16="http://schemas.microsoft.com/office/drawing/2014/main" id="{49BC1FCF-F388-412C-A03C-53F01B204FF4}"/>
                  </a:ext>
                </a:extLst>
              </p:cNvPr>
              <p:cNvGrpSpPr/>
              <p:nvPr/>
            </p:nvGrpSpPr>
            <p:grpSpPr>
              <a:xfrm>
                <a:off x="2441172" y="355904"/>
                <a:ext cx="1980000" cy="3059999"/>
                <a:chOff x="458997" y="362999"/>
                <a:chExt cx="1980000" cy="3059999"/>
              </a:xfrm>
            </p:grpSpPr>
            <p:sp>
              <p:nvSpPr>
                <p:cNvPr id="117" name="Rectangle : coins arrondis 116">
                  <a:extLst>
                    <a:ext uri="{FF2B5EF4-FFF2-40B4-BE49-F238E27FC236}">
                      <a16:creationId xmlns:a16="http://schemas.microsoft.com/office/drawing/2014/main" id="{DA2ADAD0-C654-4CA0-805E-682C62602E4F}"/>
                    </a:ext>
                  </a:extLst>
                </p:cNvPr>
                <p:cNvSpPr/>
                <p:nvPr userDrawn="1"/>
              </p:nvSpPr>
              <p:spPr>
                <a:xfrm>
                  <a:off x="458997" y="362999"/>
                  <a:ext cx="1980000" cy="3059999"/>
                </a:xfrm>
                <a:prstGeom prst="roundRect">
                  <a:avLst>
                    <a:gd name="adj" fmla="val 6958"/>
                  </a:avLst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18" name="Connecteur droit 117">
                  <a:extLst>
                    <a:ext uri="{FF2B5EF4-FFF2-40B4-BE49-F238E27FC236}">
                      <a16:creationId xmlns:a16="http://schemas.microsoft.com/office/drawing/2014/main" id="{71D24CFA-6A5B-4F5A-8C1D-42FCB1CBA15E}"/>
                    </a:ext>
                  </a:extLst>
                </p:cNvPr>
                <p:cNvCxnSpPr>
                  <a:cxnSpLocks/>
                  <a:endCxn id="119" idx="2"/>
                </p:cNvCxnSpPr>
                <p:nvPr userDrawn="1"/>
              </p:nvCxnSpPr>
              <p:spPr>
                <a:xfrm>
                  <a:off x="547297" y="747404"/>
                  <a:ext cx="680065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19" name="Ellipse 28">
                  <a:extLst>
                    <a:ext uri="{FF2B5EF4-FFF2-40B4-BE49-F238E27FC236}">
                      <a16:creationId xmlns:a16="http://schemas.microsoft.com/office/drawing/2014/main" id="{ABB6120E-97B9-4C9F-A4AC-958A3A8D7836}"/>
                    </a:ext>
                  </a:extLst>
                </p:cNvPr>
                <p:cNvSpPr/>
                <p:nvPr userDrawn="1"/>
              </p:nvSpPr>
              <p:spPr>
                <a:xfrm>
                  <a:off x="1227362" y="747404"/>
                  <a:ext cx="436984" cy="213044"/>
                </a:xfrm>
                <a:custGeom>
                  <a:avLst/>
                  <a:gdLst>
                    <a:gd name="connsiteX0" fmla="*/ 0 w 421329"/>
                    <a:gd name="connsiteY0" fmla="*/ 210665 h 421329"/>
                    <a:gd name="connsiteX1" fmla="*/ 210665 w 421329"/>
                    <a:gd name="connsiteY1" fmla="*/ 0 h 421329"/>
                    <a:gd name="connsiteX2" fmla="*/ 421330 w 421329"/>
                    <a:gd name="connsiteY2" fmla="*/ 210665 h 421329"/>
                    <a:gd name="connsiteX3" fmla="*/ 210665 w 421329"/>
                    <a:gd name="connsiteY3" fmla="*/ 421330 h 421329"/>
                    <a:gd name="connsiteX4" fmla="*/ 0 w 421329"/>
                    <a:gd name="connsiteY4" fmla="*/ 210665 h 421329"/>
                    <a:gd name="connsiteX0" fmla="*/ 421330 w 512770"/>
                    <a:gd name="connsiteY0" fmla="*/ 210665 h 421330"/>
                    <a:gd name="connsiteX1" fmla="*/ 210665 w 512770"/>
                    <a:gd name="connsiteY1" fmla="*/ 421330 h 421330"/>
                    <a:gd name="connsiteX2" fmla="*/ 0 w 512770"/>
                    <a:gd name="connsiteY2" fmla="*/ 210665 h 421330"/>
                    <a:gd name="connsiteX3" fmla="*/ 210665 w 512770"/>
                    <a:gd name="connsiteY3" fmla="*/ 0 h 421330"/>
                    <a:gd name="connsiteX4" fmla="*/ 512770 w 512770"/>
                    <a:gd name="connsiteY4" fmla="*/ 302105 h 421330"/>
                    <a:gd name="connsiteX0" fmla="*/ 421330 w 512770"/>
                    <a:gd name="connsiteY0" fmla="*/ 212088 h 422753"/>
                    <a:gd name="connsiteX1" fmla="*/ 210665 w 512770"/>
                    <a:gd name="connsiteY1" fmla="*/ 422753 h 422753"/>
                    <a:gd name="connsiteX2" fmla="*/ 0 w 512770"/>
                    <a:gd name="connsiteY2" fmla="*/ 212088 h 422753"/>
                    <a:gd name="connsiteX3" fmla="*/ 210665 w 512770"/>
                    <a:gd name="connsiteY3" fmla="*/ 1423 h 422753"/>
                    <a:gd name="connsiteX4" fmla="*/ 512770 w 512770"/>
                    <a:gd name="connsiteY4" fmla="*/ 303528 h 422753"/>
                    <a:gd name="connsiteX0" fmla="*/ 421330 w 512770"/>
                    <a:gd name="connsiteY0" fmla="*/ 212088 h 422753"/>
                    <a:gd name="connsiteX1" fmla="*/ 210665 w 512770"/>
                    <a:gd name="connsiteY1" fmla="*/ 422753 h 422753"/>
                    <a:gd name="connsiteX2" fmla="*/ 0 w 512770"/>
                    <a:gd name="connsiteY2" fmla="*/ 212088 h 422753"/>
                    <a:gd name="connsiteX3" fmla="*/ 210665 w 512770"/>
                    <a:gd name="connsiteY3" fmla="*/ 1423 h 422753"/>
                    <a:gd name="connsiteX4" fmla="*/ 512770 w 512770"/>
                    <a:gd name="connsiteY4" fmla="*/ 303528 h 422753"/>
                    <a:gd name="connsiteX0" fmla="*/ 421330 w 421330"/>
                    <a:gd name="connsiteY0" fmla="*/ 212088 h 422753"/>
                    <a:gd name="connsiteX1" fmla="*/ 210665 w 421330"/>
                    <a:gd name="connsiteY1" fmla="*/ 422753 h 422753"/>
                    <a:gd name="connsiteX2" fmla="*/ 0 w 421330"/>
                    <a:gd name="connsiteY2" fmla="*/ 212088 h 422753"/>
                    <a:gd name="connsiteX3" fmla="*/ 210665 w 421330"/>
                    <a:gd name="connsiteY3" fmla="*/ 1423 h 422753"/>
                    <a:gd name="connsiteX0" fmla="*/ 421330 w 421330"/>
                    <a:gd name="connsiteY0" fmla="*/ 0 h 210665"/>
                    <a:gd name="connsiteX1" fmla="*/ 210665 w 421330"/>
                    <a:gd name="connsiteY1" fmla="*/ 210665 h 210665"/>
                    <a:gd name="connsiteX2" fmla="*/ 0 w 421330"/>
                    <a:gd name="connsiteY2" fmla="*/ 0 h 210665"/>
                    <a:gd name="connsiteX0" fmla="*/ 421330 w 421330"/>
                    <a:gd name="connsiteY0" fmla="*/ 0 h 210665"/>
                    <a:gd name="connsiteX1" fmla="*/ 210665 w 421330"/>
                    <a:gd name="connsiteY1" fmla="*/ 210665 h 210665"/>
                    <a:gd name="connsiteX2" fmla="*/ 0 w 421330"/>
                    <a:gd name="connsiteY2" fmla="*/ 0 h 210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21330" h="210665">
                      <a:moveTo>
                        <a:pt x="421330" y="0"/>
                      </a:moveTo>
                      <a:cubicBezTo>
                        <a:pt x="421330" y="116347"/>
                        <a:pt x="326130" y="210665"/>
                        <a:pt x="210665" y="210665"/>
                      </a:cubicBezTo>
                      <a:cubicBezTo>
                        <a:pt x="95200" y="210665"/>
                        <a:pt x="0" y="116347"/>
                        <a:pt x="0" y="0"/>
                      </a:cubicBezTo>
                    </a:path>
                  </a:pathLst>
                </a:cu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0" name="Rectangle : coins arrondis 119">
                  <a:extLst>
                    <a:ext uri="{FF2B5EF4-FFF2-40B4-BE49-F238E27FC236}">
                      <a16:creationId xmlns:a16="http://schemas.microsoft.com/office/drawing/2014/main" id="{F5A03431-B084-4C8A-B1C6-559F2D750145}"/>
                    </a:ext>
                  </a:extLst>
                </p:cNvPr>
                <p:cNvSpPr/>
                <p:nvPr userDrawn="1"/>
              </p:nvSpPr>
              <p:spPr>
                <a:xfrm>
                  <a:off x="527453" y="431375"/>
                  <a:ext cx="1843088" cy="2923245"/>
                </a:xfrm>
                <a:prstGeom prst="roundRect">
                  <a:avLst>
                    <a:gd name="adj" fmla="val 4876"/>
                  </a:avLst>
                </a:prstGeom>
                <a:noFill/>
                <a:ln w="28575" cmpd="dbl">
                  <a:solidFill>
                    <a:schemeClr val="tx1"/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21" name="Connecteur droit 120">
                  <a:extLst>
                    <a:ext uri="{FF2B5EF4-FFF2-40B4-BE49-F238E27FC236}">
                      <a16:creationId xmlns:a16="http://schemas.microsoft.com/office/drawing/2014/main" id="{F5D88E15-AED2-4C77-AFD7-90091E179F9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664346" y="747095"/>
                  <a:ext cx="689123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25" name="Image 124">
                <a:extLst>
                  <a:ext uri="{FF2B5EF4-FFF2-40B4-BE49-F238E27FC236}">
                    <a16:creationId xmlns:a16="http://schemas.microsoft.com/office/drawing/2014/main" id="{E0E98BA3-C868-45D1-A78D-921C265178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6145" y="533665"/>
                <a:ext cx="299793" cy="299076"/>
              </a:xfrm>
              <a:prstGeom prst="rect">
                <a:avLst/>
              </a:prstGeom>
            </p:spPr>
          </p:pic>
          <p:pic>
            <p:nvPicPr>
              <p:cNvPr id="174" name="Image 173">
                <a:extLst>
                  <a:ext uri="{FF2B5EF4-FFF2-40B4-BE49-F238E27FC236}">
                    <a16:creationId xmlns:a16="http://schemas.microsoft.com/office/drawing/2014/main" id="{9DC864DF-D1A6-49BC-9C67-C64DDB7CB0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2439966" y="2980100"/>
                <a:ext cx="414880" cy="128927"/>
              </a:xfrm>
              <a:prstGeom prst="rect">
                <a:avLst/>
              </a:prstGeom>
            </p:spPr>
          </p:pic>
        </p:grpSp>
        <p:pic>
          <p:nvPicPr>
            <p:cNvPr id="176" name="Image 175">
              <a:extLst>
                <a:ext uri="{FF2B5EF4-FFF2-40B4-BE49-F238E27FC236}">
                  <a16:creationId xmlns:a16="http://schemas.microsoft.com/office/drawing/2014/main" id="{357B349C-B333-4567-BD70-86889D38C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9937" y="1330011"/>
              <a:ext cx="1444086" cy="1274857"/>
            </a:xfrm>
            <a:prstGeom prst="rect">
              <a:avLst/>
            </a:prstGeom>
          </p:spPr>
        </p:pic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B647ED53-1527-4261-BBC7-330FDD259013}"/>
              </a:ext>
            </a:extLst>
          </p:cNvPr>
          <p:cNvGrpSpPr/>
          <p:nvPr/>
        </p:nvGrpSpPr>
        <p:grpSpPr>
          <a:xfrm>
            <a:off x="466948" y="362999"/>
            <a:ext cx="1980000" cy="3059999"/>
            <a:chOff x="466948" y="362999"/>
            <a:chExt cx="1980000" cy="3059999"/>
          </a:xfrm>
        </p:grpSpPr>
        <p:grpSp>
          <p:nvGrpSpPr>
            <p:cNvPr id="68" name="Groupe 67">
              <a:extLst>
                <a:ext uri="{FF2B5EF4-FFF2-40B4-BE49-F238E27FC236}">
                  <a16:creationId xmlns:a16="http://schemas.microsoft.com/office/drawing/2014/main" id="{0CE57FD1-1C88-4EE5-AB6D-B885F5A57FFB}"/>
                </a:ext>
              </a:extLst>
            </p:cNvPr>
            <p:cNvGrpSpPr/>
            <p:nvPr/>
          </p:nvGrpSpPr>
          <p:grpSpPr>
            <a:xfrm>
              <a:off x="466948" y="362999"/>
              <a:ext cx="1980000" cy="3059999"/>
              <a:chOff x="458997" y="362999"/>
              <a:chExt cx="1980000" cy="3059999"/>
            </a:xfrm>
          </p:grpSpPr>
          <p:grpSp>
            <p:nvGrpSpPr>
              <p:cNvPr id="48" name="Groupe 47">
                <a:extLst>
                  <a:ext uri="{FF2B5EF4-FFF2-40B4-BE49-F238E27FC236}">
                    <a16:creationId xmlns:a16="http://schemas.microsoft.com/office/drawing/2014/main" id="{25AD9EF3-7AE8-4651-AEBB-EBF15341D681}"/>
                  </a:ext>
                </a:extLst>
              </p:cNvPr>
              <p:cNvGrpSpPr/>
              <p:nvPr/>
            </p:nvGrpSpPr>
            <p:grpSpPr>
              <a:xfrm>
                <a:off x="458997" y="362999"/>
                <a:ext cx="1980000" cy="3059999"/>
                <a:chOff x="458997" y="362999"/>
                <a:chExt cx="1980000" cy="3059999"/>
              </a:xfrm>
            </p:grpSpPr>
            <p:sp>
              <p:nvSpPr>
                <p:cNvPr id="3" name="Rectangle : coins arrondis 2">
                  <a:extLst>
                    <a:ext uri="{FF2B5EF4-FFF2-40B4-BE49-F238E27FC236}">
                      <a16:creationId xmlns:a16="http://schemas.microsoft.com/office/drawing/2014/main" id="{8C9B0FD1-6EDA-458C-BC7C-638FF3352E9C}"/>
                    </a:ext>
                  </a:extLst>
                </p:cNvPr>
                <p:cNvSpPr/>
                <p:nvPr userDrawn="1"/>
              </p:nvSpPr>
              <p:spPr>
                <a:xfrm>
                  <a:off x="458997" y="362999"/>
                  <a:ext cx="1980000" cy="3059999"/>
                </a:xfrm>
                <a:prstGeom prst="roundRect">
                  <a:avLst>
                    <a:gd name="adj" fmla="val 6958"/>
                  </a:avLst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5" name="Connecteur droit 4">
                  <a:extLst>
                    <a:ext uri="{FF2B5EF4-FFF2-40B4-BE49-F238E27FC236}">
                      <a16:creationId xmlns:a16="http://schemas.microsoft.com/office/drawing/2014/main" id="{E967A4B4-5817-48FC-9EC0-23848C0B3348}"/>
                    </a:ext>
                  </a:extLst>
                </p:cNvPr>
                <p:cNvCxnSpPr>
                  <a:cxnSpLocks/>
                  <a:endCxn id="7" idx="2"/>
                </p:cNvCxnSpPr>
                <p:nvPr userDrawn="1"/>
              </p:nvCxnSpPr>
              <p:spPr>
                <a:xfrm>
                  <a:off x="547297" y="747404"/>
                  <a:ext cx="680065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" name="Ellipse 28">
                  <a:extLst>
                    <a:ext uri="{FF2B5EF4-FFF2-40B4-BE49-F238E27FC236}">
                      <a16:creationId xmlns:a16="http://schemas.microsoft.com/office/drawing/2014/main" id="{C640F729-93CF-4AC0-A629-958DC851B422}"/>
                    </a:ext>
                  </a:extLst>
                </p:cNvPr>
                <p:cNvSpPr/>
                <p:nvPr userDrawn="1"/>
              </p:nvSpPr>
              <p:spPr>
                <a:xfrm>
                  <a:off x="1227362" y="747404"/>
                  <a:ext cx="436984" cy="213044"/>
                </a:xfrm>
                <a:custGeom>
                  <a:avLst/>
                  <a:gdLst>
                    <a:gd name="connsiteX0" fmla="*/ 0 w 421329"/>
                    <a:gd name="connsiteY0" fmla="*/ 210665 h 421329"/>
                    <a:gd name="connsiteX1" fmla="*/ 210665 w 421329"/>
                    <a:gd name="connsiteY1" fmla="*/ 0 h 421329"/>
                    <a:gd name="connsiteX2" fmla="*/ 421330 w 421329"/>
                    <a:gd name="connsiteY2" fmla="*/ 210665 h 421329"/>
                    <a:gd name="connsiteX3" fmla="*/ 210665 w 421329"/>
                    <a:gd name="connsiteY3" fmla="*/ 421330 h 421329"/>
                    <a:gd name="connsiteX4" fmla="*/ 0 w 421329"/>
                    <a:gd name="connsiteY4" fmla="*/ 210665 h 421329"/>
                    <a:gd name="connsiteX0" fmla="*/ 421330 w 512770"/>
                    <a:gd name="connsiteY0" fmla="*/ 210665 h 421330"/>
                    <a:gd name="connsiteX1" fmla="*/ 210665 w 512770"/>
                    <a:gd name="connsiteY1" fmla="*/ 421330 h 421330"/>
                    <a:gd name="connsiteX2" fmla="*/ 0 w 512770"/>
                    <a:gd name="connsiteY2" fmla="*/ 210665 h 421330"/>
                    <a:gd name="connsiteX3" fmla="*/ 210665 w 512770"/>
                    <a:gd name="connsiteY3" fmla="*/ 0 h 421330"/>
                    <a:gd name="connsiteX4" fmla="*/ 512770 w 512770"/>
                    <a:gd name="connsiteY4" fmla="*/ 302105 h 421330"/>
                    <a:gd name="connsiteX0" fmla="*/ 421330 w 512770"/>
                    <a:gd name="connsiteY0" fmla="*/ 212088 h 422753"/>
                    <a:gd name="connsiteX1" fmla="*/ 210665 w 512770"/>
                    <a:gd name="connsiteY1" fmla="*/ 422753 h 422753"/>
                    <a:gd name="connsiteX2" fmla="*/ 0 w 512770"/>
                    <a:gd name="connsiteY2" fmla="*/ 212088 h 422753"/>
                    <a:gd name="connsiteX3" fmla="*/ 210665 w 512770"/>
                    <a:gd name="connsiteY3" fmla="*/ 1423 h 422753"/>
                    <a:gd name="connsiteX4" fmla="*/ 512770 w 512770"/>
                    <a:gd name="connsiteY4" fmla="*/ 303528 h 422753"/>
                    <a:gd name="connsiteX0" fmla="*/ 421330 w 512770"/>
                    <a:gd name="connsiteY0" fmla="*/ 212088 h 422753"/>
                    <a:gd name="connsiteX1" fmla="*/ 210665 w 512770"/>
                    <a:gd name="connsiteY1" fmla="*/ 422753 h 422753"/>
                    <a:gd name="connsiteX2" fmla="*/ 0 w 512770"/>
                    <a:gd name="connsiteY2" fmla="*/ 212088 h 422753"/>
                    <a:gd name="connsiteX3" fmla="*/ 210665 w 512770"/>
                    <a:gd name="connsiteY3" fmla="*/ 1423 h 422753"/>
                    <a:gd name="connsiteX4" fmla="*/ 512770 w 512770"/>
                    <a:gd name="connsiteY4" fmla="*/ 303528 h 422753"/>
                    <a:gd name="connsiteX0" fmla="*/ 421330 w 421330"/>
                    <a:gd name="connsiteY0" fmla="*/ 212088 h 422753"/>
                    <a:gd name="connsiteX1" fmla="*/ 210665 w 421330"/>
                    <a:gd name="connsiteY1" fmla="*/ 422753 h 422753"/>
                    <a:gd name="connsiteX2" fmla="*/ 0 w 421330"/>
                    <a:gd name="connsiteY2" fmla="*/ 212088 h 422753"/>
                    <a:gd name="connsiteX3" fmla="*/ 210665 w 421330"/>
                    <a:gd name="connsiteY3" fmla="*/ 1423 h 422753"/>
                    <a:gd name="connsiteX0" fmla="*/ 421330 w 421330"/>
                    <a:gd name="connsiteY0" fmla="*/ 0 h 210665"/>
                    <a:gd name="connsiteX1" fmla="*/ 210665 w 421330"/>
                    <a:gd name="connsiteY1" fmla="*/ 210665 h 210665"/>
                    <a:gd name="connsiteX2" fmla="*/ 0 w 421330"/>
                    <a:gd name="connsiteY2" fmla="*/ 0 h 210665"/>
                    <a:gd name="connsiteX0" fmla="*/ 421330 w 421330"/>
                    <a:gd name="connsiteY0" fmla="*/ 0 h 210665"/>
                    <a:gd name="connsiteX1" fmla="*/ 210665 w 421330"/>
                    <a:gd name="connsiteY1" fmla="*/ 210665 h 210665"/>
                    <a:gd name="connsiteX2" fmla="*/ 0 w 421330"/>
                    <a:gd name="connsiteY2" fmla="*/ 0 h 210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21330" h="210665">
                      <a:moveTo>
                        <a:pt x="421330" y="0"/>
                      </a:moveTo>
                      <a:cubicBezTo>
                        <a:pt x="421330" y="116347"/>
                        <a:pt x="326130" y="210665"/>
                        <a:pt x="210665" y="210665"/>
                      </a:cubicBezTo>
                      <a:cubicBezTo>
                        <a:pt x="95200" y="210665"/>
                        <a:pt x="0" y="116347"/>
                        <a:pt x="0" y="0"/>
                      </a:cubicBezTo>
                    </a:path>
                  </a:pathLst>
                </a:cu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" name="Rectangle : coins arrondis 8">
                  <a:extLst>
                    <a:ext uri="{FF2B5EF4-FFF2-40B4-BE49-F238E27FC236}">
                      <a16:creationId xmlns:a16="http://schemas.microsoft.com/office/drawing/2014/main" id="{7191610A-B78E-438C-8E26-6129E64EE3BA}"/>
                    </a:ext>
                  </a:extLst>
                </p:cNvPr>
                <p:cNvSpPr/>
                <p:nvPr userDrawn="1"/>
              </p:nvSpPr>
              <p:spPr>
                <a:xfrm>
                  <a:off x="527453" y="431375"/>
                  <a:ext cx="1843088" cy="2923245"/>
                </a:xfrm>
                <a:prstGeom prst="roundRect">
                  <a:avLst>
                    <a:gd name="adj" fmla="val 4876"/>
                  </a:avLst>
                </a:prstGeom>
                <a:noFill/>
                <a:ln w="28575" cmpd="dbl">
                  <a:solidFill>
                    <a:schemeClr val="tx1"/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1" name="Connecteur droit 10">
                  <a:extLst>
                    <a:ext uri="{FF2B5EF4-FFF2-40B4-BE49-F238E27FC236}">
                      <a16:creationId xmlns:a16="http://schemas.microsoft.com/office/drawing/2014/main" id="{AFD1AD35-1174-4132-B4C1-7FE92F440C7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664346" y="747095"/>
                  <a:ext cx="689123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7" name="Image 16">
                <a:extLst>
                  <a:ext uri="{FF2B5EF4-FFF2-40B4-BE49-F238E27FC236}">
                    <a16:creationId xmlns:a16="http://schemas.microsoft.com/office/drawing/2014/main" id="{ECDF56DE-A46E-4A5B-BED3-ADB2F8356D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455248" y="2975666"/>
                <a:ext cx="414880" cy="128927"/>
              </a:xfrm>
              <a:prstGeom prst="rect">
                <a:avLst/>
              </a:prstGeom>
            </p:spPr>
          </p:pic>
          <p:pic>
            <p:nvPicPr>
              <p:cNvPr id="47" name="Image 46">
                <a:extLst>
                  <a:ext uri="{FF2B5EF4-FFF2-40B4-BE49-F238E27FC236}">
                    <a16:creationId xmlns:a16="http://schemas.microsoft.com/office/drawing/2014/main" id="{CF88EA5B-A463-4886-AF97-F574CA0016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03970" y="540760"/>
                <a:ext cx="299793" cy="299076"/>
              </a:xfrm>
              <a:prstGeom prst="rect">
                <a:avLst/>
              </a:prstGeom>
            </p:spPr>
          </p:pic>
        </p:grpSp>
        <p:pic>
          <p:nvPicPr>
            <p:cNvPr id="200" name="Image 199">
              <a:extLst>
                <a:ext uri="{FF2B5EF4-FFF2-40B4-BE49-F238E27FC236}">
                  <a16:creationId xmlns:a16="http://schemas.microsoft.com/office/drawing/2014/main" id="{A5F0362F-C5D0-4B8C-8607-77E8E6DDE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276" y="1165253"/>
              <a:ext cx="1464967" cy="1662374"/>
            </a:xfrm>
            <a:prstGeom prst="rect">
              <a:avLst/>
            </a:prstGeom>
          </p:spPr>
        </p:pic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BDFD671E-F2C1-4CEB-A51B-0D79811FC3BC}"/>
              </a:ext>
            </a:extLst>
          </p:cNvPr>
          <p:cNvSpPr txBox="1"/>
          <p:nvPr/>
        </p:nvSpPr>
        <p:spPr>
          <a:xfrm>
            <a:off x="4644200" y="6967853"/>
            <a:ext cx="17378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7030A0"/>
                </a:solidFill>
              </a:rPr>
              <a:t>Feuille de couleur 5</a:t>
            </a:r>
          </a:p>
          <a:p>
            <a:endParaRPr lang="fr-FR" sz="1200" dirty="0"/>
          </a:p>
          <a:p>
            <a:r>
              <a:rPr lang="fr-FR" sz="1200" dirty="0"/>
              <a:t>À imprimer soit en couleur, soit en niveau de gris ; sur feuilles de couleurs différentes (pour </a:t>
            </a:r>
            <a:r>
              <a:rPr lang="fr-FR" sz="1200" dirty="0" err="1"/>
              <a:t>jigsaw</a:t>
            </a:r>
            <a:r>
              <a:rPr lang="fr-FR" sz="1200" dirty="0"/>
              <a:t>).</a:t>
            </a:r>
          </a:p>
          <a:p>
            <a:r>
              <a:rPr lang="fr-FR" sz="800" dirty="0"/>
              <a:t>Modèles de cartes à télécharger : </a:t>
            </a:r>
            <a:r>
              <a:rPr lang="fr-FR" sz="800" dirty="0">
                <a:hlinkClick r:id="rId9"/>
              </a:rPr>
              <a:t>https://scape.enepe.fr/jeudecartes.html</a:t>
            </a:r>
            <a:r>
              <a:rPr lang="fr-FR" sz="800" dirty="0"/>
              <a:t> </a:t>
            </a:r>
          </a:p>
          <a:p>
            <a:r>
              <a:rPr lang="fr-FR" sz="800" dirty="0"/>
              <a:t>Source des images : </a:t>
            </a:r>
            <a:r>
              <a:rPr lang="fr-FR" sz="800" dirty="0" err="1"/>
              <a:t>Pixabay</a:t>
            </a:r>
            <a:r>
              <a:rPr lang="fr-FR" sz="800" dirty="0"/>
              <a:t>, retravaillées avec Photofiltre</a:t>
            </a: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2AAC3224-D03D-47F7-AADE-D1F38808FA7F}"/>
              </a:ext>
            </a:extLst>
          </p:cNvPr>
          <p:cNvGrpSpPr/>
          <p:nvPr/>
        </p:nvGrpSpPr>
        <p:grpSpPr>
          <a:xfrm>
            <a:off x="2451886" y="3408142"/>
            <a:ext cx="1980000" cy="3059999"/>
            <a:chOff x="475926" y="6476926"/>
            <a:chExt cx="1980000" cy="3059999"/>
          </a:xfrm>
        </p:grpSpPr>
        <p:grpSp>
          <p:nvGrpSpPr>
            <p:cNvPr id="81" name="Groupe 80">
              <a:extLst>
                <a:ext uri="{FF2B5EF4-FFF2-40B4-BE49-F238E27FC236}">
                  <a16:creationId xmlns:a16="http://schemas.microsoft.com/office/drawing/2014/main" id="{27E4727F-1B85-489B-9337-973E9B5BF201}"/>
                </a:ext>
              </a:extLst>
            </p:cNvPr>
            <p:cNvGrpSpPr/>
            <p:nvPr/>
          </p:nvGrpSpPr>
          <p:grpSpPr>
            <a:xfrm>
              <a:off x="475926" y="6476926"/>
              <a:ext cx="1980000" cy="3059999"/>
              <a:chOff x="436171" y="3439583"/>
              <a:chExt cx="1980000" cy="3059999"/>
            </a:xfrm>
          </p:grpSpPr>
          <p:grpSp>
            <p:nvGrpSpPr>
              <p:cNvPr id="82" name="Groupe 81">
                <a:extLst>
                  <a:ext uri="{FF2B5EF4-FFF2-40B4-BE49-F238E27FC236}">
                    <a16:creationId xmlns:a16="http://schemas.microsoft.com/office/drawing/2014/main" id="{925E77CE-AAAF-473D-AF05-22FA3097B94B}"/>
                  </a:ext>
                </a:extLst>
              </p:cNvPr>
              <p:cNvGrpSpPr/>
              <p:nvPr/>
            </p:nvGrpSpPr>
            <p:grpSpPr>
              <a:xfrm>
                <a:off x="436171" y="3439583"/>
                <a:ext cx="1980000" cy="3059999"/>
                <a:chOff x="458997" y="362999"/>
                <a:chExt cx="1980000" cy="3059999"/>
              </a:xfrm>
            </p:grpSpPr>
            <p:sp>
              <p:nvSpPr>
                <p:cNvPr id="85" name="Rectangle : coins arrondis 84">
                  <a:extLst>
                    <a:ext uri="{FF2B5EF4-FFF2-40B4-BE49-F238E27FC236}">
                      <a16:creationId xmlns:a16="http://schemas.microsoft.com/office/drawing/2014/main" id="{2F036148-5069-4C88-8238-2FF7E621CCBC}"/>
                    </a:ext>
                  </a:extLst>
                </p:cNvPr>
                <p:cNvSpPr/>
                <p:nvPr userDrawn="1"/>
              </p:nvSpPr>
              <p:spPr>
                <a:xfrm>
                  <a:off x="458997" y="362999"/>
                  <a:ext cx="1980000" cy="3059999"/>
                </a:xfrm>
                <a:prstGeom prst="roundRect">
                  <a:avLst>
                    <a:gd name="adj" fmla="val 6958"/>
                  </a:avLst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87" name="Connecteur droit 86">
                  <a:extLst>
                    <a:ext uri="{FF2B5EF4-FFF2-40B4-BE49-F238E27FC236}">
                      <a16:creationId xmlns:a16="http://schemas.microsoft.com/office/drawing/2014/main" id="{3E6872CE-22E8-4B46-9837-268C16D45128}"/>
                    </a:ext>
                  </a:extLst>
                </p:cNvPr>
                <p:cNvCxnSpPr>
                  <a:cxnSpLocks/>
                  <a:endCxn id="88" idx="2"/>
                </p:cNvCxnSpPr>
                <p:nvPr userDrawn="1"/>
              </p:nvCxnSpPr>
              <p:spPr>
                <a:xfrm>
                  <a:off x="547297" y="747404"/>
                  <a:ext cx="680065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8" name="Ellipse 28">
                  <a:extLst>
                    <a:ext uri="{FF2B5EF4-FFF2-40B4-BE49-F238E27FC236}">
                      <a16:creationId xmlns:a16="http://schemas.microsoft.com/office/drawing/2014/main" id="{DE694C4B-45AE-4E1A-8A65-DE67FE43C709}"/>
                    </a:ext>
                  </a:extLst>
                </p:cNvPr>
                <p:cNvSpPr/>
                <p:nvPr userDrawn="1"/>
              </p:nvSpPr>
              <p:spPr>
                <a:xfrm>
                  <a:off x="1227362" y="747404"/>
                  <a:ext cx="436984" cy="213044"/>
                </a:xfrm>
                <a:custGeom>
                  <a:avLst/>
                  <a:gdLst>
                    <a:gd name="connsiteX0" fmla="*/ 0 w 421329"/>
                    <a:gd name="connsiteY0" fmla="*/ 210665 h 421329"/>
                    <a:gd name="connsiteX1" fmla="*/ 210665 w 421329"/>
                    <a:gd name="connsiteY1" fmla="*/ 0 h 421329"/>
                    <a:gd name="connsiteX2" fmla="*/ 421330 w 421329"/>
                    <a:gd name="connsiteY2" fmla="*/ 210665 h 421329"/>
                    <a:gd name="connsiteX3" fmla="*/ 210665 w 421329"/>
                    <a:gd name="connsiteY3" fmla="*/ 421330 h 421329"/>
                    <a:gd name="connsiteX4" fmla="*/ 0 w 421329"/>
                    <a:gd name="connsiteY4" fmla="*/ 210665 h 421329"/>
                    <a:gd name="connsiteX0" fmla="*/ 421330 w 512770"/>
                    <a:gd name="connsiteY0" fmla="*/ 210665 h 421330"/>
                    <a:gd name="connsiteX1" fmla="*/ 210665 w 512770"/>
                    <a:gd name="connsiteY1" fmla="*/ 421330 h 421330"/>
                    <a:gd name="connsiteX2" fmla="*/ 0 w 512770"/>
                    <a:gd name="connsiteY2" fmla="*/ 210665 h 421330"/>
                    <a:gd name="connsiteX3" fmla="*/ 210665 w 512770"/>
                    <a:gd name="connsiteY3" fmla="*/ 0 h 421330"/>
                    <a:gd name="connsiteX4" fmla="*/ 512770 w 512770"/>
                    <a:gd name="connsiteY4" fmla="*/ 302105 h 421330"/>
                    <a:gd name="connsiteX0" fmla="*/ 421330 w 512770"/>
                    <a:gd name="connsiteY0" fmla="*/ 212088 h 422753"/>
                    <a:gd name="connsiteX1" fmla="*/ 210665 w 512770"/>
                    <a:gd name="connsiteY1" fmla="*/ 422753 h 422753"/>
                    <a:gd name="connsiteX2" fmla="*/ 0 w 512770"/>
                    <a:gd name="connsiteY2" fmla="*/ 212088 h 422753"/>
                    <a:gd name="connsiteX3" fmla="*/ 210665 w 512770"/>
                    <a:gd name="connsiteY3" fmla="*/ 1423 h 422753"/>
                    <a:gd name="connsiteX4" fmla="*/ 512770 w 512770"/>
                    <a:gd name="connsiteY4" fmla="*/ 303528 h 422753"/>
                    <a:gd name="connsiteX0" fmla="*/ 421330 w 512770"/>
                    <a:gd name="connsiteY0" fmla="*/ 212088 h 422753"/>
                    <a:gd name="connsiteX1" fmla="*/ 210665 w 512770"/>
                    <a:gd name="connsiteY1" fmla="*/ 422753 h 422753"/>
                    <a:gd name="connsiteX2" fmla="*/ 0 w 512770"/>
                    <a:gd name="connsiteY2" fmla="*/ 212088 h 422753"/>
                    <a:gd name="connsiteX3" fmla="*/ 210665 w 512770"/>
                    <a:gd name="connsiteY3" fmla="*/ 1423 h 422753"/>
                    <a:gd name="connsiteX4" fmla="*/ 512770 w 512770"/>
                    <a:gd name="connsiteY4" fmla="*/ 303528 h 422753"/>
                    <a:gd name="connsiteX0" fmla="*/ 421330 w 421330"/>
                    <a:gd name="connsiteY0" fmla="*/ 212088 h 422753"/>
                    <a:gd name="connsiteX1" fmla="*/ 210665 w 421330"/>
                    <a:gd name="connsiteY1" fmla="*/ 422753 h 422753"/>
                    <a:gd name="connsiteX2" fmla="*/ 0 w 421330"/>
                    <a:gd name="connsiteY2" fmla="*/ 212088 h 422753"/>
                    <a:gd name="connsiteX3" fmla="*/ 210665 w 421330"/>
                    <a:gd name="connsiteY3" fmla="*/ 1423 h 422753"/>
                    <a:gd name="connsiteX0" fmla="*/ 421330 w 421330"/>
                    <a:gd name="connsiteY0" fmla="*/ 0 h 210665"/>
                    <a:gd name="connsiteX1" fmla="*/ 210665 w 421330"/>
                    <a:gd name="connsiteY1" fmla="*/ 210665 h 210665"/>
                    <a:gd name="connsiteX2" fmla="*/ 0 w 421330"/>
                    <a:gd name="connsiteY2" fmla="*/ 0 h 210665"/>
                    <a:gd name="connsiteX0" fmla="*/ 421330 w 421330"/>
                    <a:gd name="connsiteY0" fmla="*/ 0 h 210665"/>
                    <a:gd name="connsiteX1" fmla="*/ 210665 w 421330"/>
                    <a:gd name="connsiteY1" fmla="*/ 210665 h 210665"/>
                    <a:gd name="connsiteX2" fmla="*/ 0 w 421330"/>
                    <a:gd name="connsiteY2" fmla="*/ 0 h 210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21330" h="210665">
                      <a:moveTo>
                        <a:pt x="421330" y="0"/>
                      </a:moveTo>
                      <a:cubicBezTo>
                        <a:pt x="421330" y="116347"/>
                        <a:pt x="326130" y="210665"/>
                        <a:pt x="210665" y="210665"/>
                      </a:cubicBezTo>
                      <a:cubicBezTo>
                        <a:pt x="95200" y="210665"/>
                        <a:pt x="0" y="116347"/>
                        <a:pt x="0" y="0"/>
                      </a:cubicBezTo>
                    </a:path>
                  </a:pathLst>
                </a:cu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Rectangle : coins arrondis 88">
                  <a:extLst>
                    <a:ext uri="{FF2B5EF4-FFF2-40B4-BE49-F238E27FC236}">
                      <a16:creationId xmlns:a16="http://schemas.microsoft.com/office/drawing/2014/main" id="{4276DE24-344F-4F29-B1B8-7CE2C6C9475B}"/>
                    </a:ext>
                  </a:extLst>
                </p:cNvPr>
                <p:cNvSpPr/>
                <p:nvPr userDrawn="1"/>
              </p:nvSpPr>
              <p:spPr>
                <a:xfrm>
                  <a:off x="527453" y="431375"/>
                  <a:ext cx="1843088" cy="2923245"/>
                </a:xfrm>
                <a:prstGeom prst="roundRect">
                  <a:avLst>
                    <a:gd name="adj" fmla="val 4876"/>
                  </a:avLst>
                </a:prstGeom>
                <a:noFill/>
                <a:ln w="28575" cmpd="dbl">
                  <a:solidFill>
                    <a:schemeClr val="tx1"/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90" name="Connecteur droit 89">
                  <a:extLst>
                    <a:ext uri="{FF2B5EF4-FFF2-40B4-BE49-F238E27FC236}">
                      <a16:creationId xmlns:a16="http://schemas.microsoft.com/office/drawing/2014/main" id="{4C93CEB1-F100-4AC3-9FFB-CCA7212D9E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664346" y="747095"/>
                  <a:ext cx="689123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83" name="Image 82">
                <a:extLst>
                  <a:ext uri="{FF2B5EF4-FFF2-40B4-BE49-F238E27FC236}">
                    <a16:creationId xmlns:a16="http://schemas.microsoft.com/office/drawing/2014/main" id="{9914BE54-F2E5-4FC1-A5E0-5DB2876602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432422" y="6052250"/>
                <a:ext cx="414880" cy="128927"/>
              </a:xfrm>
              <a:prstGeom prst="rect">
                <a:avLst/>
              </a:prstGeom>
            </p:spPr>
          </p:pic>
          <p:pic>
            <p:nvPicPr>
              <p:cNvPr id="84" name="Image 83">
                <a:extLst>
                  <a:ext uri="{FF2B5EF4-FFF2-40B4-BE49-F238E27FC236}">
                    <a16:creationId xmlns:a16="http://schemas.microsoft.com/office/drawing/2014/main" id="{163B344E-287A-4C7C-9A41-FFB711D4FE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1144" y="3617344"/>
                <a:ext cx="299793" cy="299076"/>
              </a:xfrm>
              <a:prstGeom prst="rect">
                <a:avLst/>
              </a:prstGeom>
            </p:spPr>
          </p:pic>
        </p:grpSp>
        <p:pic>
          <p:nvPicPr>
            <p:cNvPr id="13" name="Image 12" descr="Une image contenant meubles, objet&#10;&#10;Description générée automatiquement">
              <a:extLst>
                <a:ext uri="{FF2B5EF4-FFF2-40B4-BE49-F238E27FC236}">
                  <a16:creationId xmlns:a16="http://schemas.microsoft.com/office/drawing/2014/main" id="{5A040D25-BD43-448A-904F-9C3BA6F29E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15" r="15824"/>
            <a:stretch/>
          </p:blipFill>
          <p:spPr>
            <a:xfrm>
              <a:off x="763263" y="7281019"/>
              <a:ext cx="1355034" cy="1612874"/>
            </a:xfrm>
            <a:prstGeom prst="rect">
              <a:avLst/>
            </a:prstGeom>
          </p:spPr>
        </p:pic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0E474CF5-3B7A-4F26-8902-9E8653B16349}"/>
              </a:ext>
            </a:extLst>
          </p:cNvPr>
          <p:cNvGrpSpPr/>
          <p:nvPr/>
        </p:nvGrpSpPr>
        <p:grpSpPr>
          <a:xfrm>
            <a:off x="450780" y="3415730"/>
            <a:ext cx="2005146" cy="3059999"/>
            <a:chOff x="450780" y="3415730"/>
            <a:chExt cx="2005146" cy="3059999"/>
          </a:xfrm>
        </p:grpSpPr>
        <p:grpSp>
          <p:nvGrpSpPr>
            <p:cNvPr id="62" name="Groupe 61">
              <a:extLst>
                <a:ext uri="{FF2B5EF4-FFF2-40B4-BE49-F238E27FC236}">
                  <a16:creationId xmlns:a16="http://schemas.microsoft.com/office/drawing/2014/main" id="{11B379FC-F05C-47CD-B76B-8EB73599C3C0}"/>
                </a:ext>
              </a:extLst>
            </p:cNvPr>
            <p:cNvGrpSpPr/>
            <p:nvPr/>
          </p:nvGrpSpPr>
          <p:grpSpPr>
            <a:xfrm>
              <a:off x="475926" y="3415730"/>
              <a:ext cx="1980000" cy="3059999"/>
              <a:chOff x="436171" y="3439583"/>
              <a:chExt cx="1980000" cy="3059999"/>
            </a:xfrm>
          </p:grpSpPr>
          <p:grpSp>
            <p:nvGrpSpPr>
              <p:cNvPr id="187" name="Groupe 186">
                <a:extLst>
                  <a:ext uri="{FF2B5EF4-FFF2-40B4-BE49-F238E27FC236}">
                    <a16:creationId xmlns:a16="http://schemas.microsoft.com/office/drawing/2014/main" id="{379F9F71-EF75-4F39-886B-34F7526D35A8}"/>
                  </a:ext>
                </a:extLst>
              </p:cNvPr>
              <p:cNvGrpSpPr/>
              <p:nvPr/>
            </p:nvGrpSpPr>
            <p:grpSpPr>
              <a:xfrm>
                <a:off x="436171" y="3439583"/>
                <a:ext cx="1980000" cy="3059999"/>
                <a:chOff x="458997" y="362999"/>
                <a:chExt cx="1980000" cy="3059999"/>
              </a:xfrm>
            </p:grpSpPr>
            <p:sp>
              <p:nvSpPr>
                <p:cNvPr id="188" name="Rectangle : coins arrondis 187">
                  <a:extLst>
                    <a:ext uri="{FF2B5EF4-FFF2-40B4-BE49-F238E27FC236}">
                      <a16:creationId xmlns:a16="http://schemas.microsoft.com/office/drawing/2014/main" id="{AF3F6F07-2CD2-4314-A715-CA435D87437D}"/>
                    </a:ext>
                  </a:extLst>
                </p:cNvPr>
                <p:cNvSpPr/>
                <p:nvPr userDrawn="1"/>
              </p:nvSpPr>
              <p:spPr>
                <a:xfrm>
                  <a:off x="458997" y="362999"/>
                  <a:ext cx="1980000" cy="3059999"/>
                </a:xfrm>
                <a:prstGeom prst="roundRect">
                  <a:avLst>
                    <a:gd name="adj" fmla="val 6958"/>
                  </a:avLst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89" name="Connecteur droit 188">
                  <a:extLst>
                    <a:ext uri="{FF2B5EF4-FFF2-40B4-BE49-F238E27FC236}">
                      <a16:creationId xmlns:a16="http://schemas.microsoft.com/office/drawing/2014/main" id="{E5058122-FFAD-4CC1-9D89-4A6367B4FE1B}"/>
                    </a:ext>
                  </a:extLst>
                </p:cNvPr>
                <p:cNvCxnSpPr>
                  <a:cxnSpLocks/>
                  <a:endCxn id="190" idx="2"/>
                </p:cNvCxnSpPr>
                <p:nvPr userDrawn="1"/>
              </p:nvCxnSpPr>
              <p:spPr>
                <a:xfrm>
                  <a:off x="547297" y="747404"/>
                  <a:ext cx="680065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90" name="Ellipse 28">
                  <a:extLst>
                    <a:ext uri="{FF2B5EF4-FFF2-40B4-BE49-F238E27FC236}">
                      <a16:creationId xmlns:a16="http://schemas.microsoft.com/office/drawing/2014/main" id="{2DC48E9D-590B-4A08-91AF-9705EEA759C4}"/>
                    </a:ext>
                  </a:extLst>
                </p:cNvPr>
                <p:cNvSpPr/>
                <p:nvPr userDrawn="1"/>
              </p:nvSpPr>
              <p:spPr>
                <a:xfrm>
                  <a:off x="1227362" y="747404"/>
                  <a:ext cx="436984" cy="213044"/>
                </a:xfrm>
                <a:custGeom>
                  <a:avLst/>
                  <a:gdLst>
                    <a:gd name="connsiteX0" fmla="*/ 0 w 421329"/>
                    <a:gd name="connsiteY0" fmla="*/ 210665 h 421329"/>
                    <a:gd name="connsiteX1" fmla="*/ 210665 w 421329"/>
                    <a:gd name="connsiteY1" fmla="*/ 0 h 421329"/>
                    <a:gd name="connsiteX2" fmla="*/ 421330 w 421329"/>
                    <a:gd name="connsiteY2" fmla="*/ 210665 h 421329"/>
                    <a:gd name="connsiteX3" fmla="*/ 210665 w 421329"/>
                    <a:gd name="connsiteY3" fmla="*/ 421330 h 421329"/>
                    <a:gd name="connsiteX4" fmla="*/ 0 w 421329"/>
                    <a:gd name="connsiteY4" fmla="*/ 210665 h 421329"/>
                    <a:gd name="connsiteX0" fmla="*/ 421330 w 512770"/>
                    <a:gd name="connsiteY0" fmla="*/ 210665 h 421330"/>
                    <a:gd name="connsiteX1" fmla="*/ 210665 w 512770"/>
                    <a:gd name="connsiteY1" fmla="*/ 421330 h 421330"/>
                    <a:gd name="connsiteX2" fmla="*/ 0 w 512770"/>
                    <a:gd name="connsiteY2" fmla="*/ 210665 h 421330"/>
                    <a:gd name="connsiteX3" fmla="*/ 210665 w 512770"/>
                    <a:gd name="connsiteY3" fmla="*/ 0 h 421330"/>
                    <a:gd name="connsiteX4" fmla="*/ 512770 w 512770"/>
                    <a:gd name="connsiteY4" fmla="*/ 302105 h 421330"/>
                    <a:gd name="connsiteX0" fmla="*/ 421330 w 512770"/>
                    <a:gd name="connsiteY0" fmla="*/ 212088 h 422753"/>
                    <a:gd name="connsiteX1" fmla="*/ 210665 w 512770"/>
                    <a:gd name="connsiteY1" fmla="*/ 422753 h 422753"/>
                    <a:gd name="connsiteX2" fmla="*/ 0 w 512770"/>
                    <a:gd name="connsiteY2" fmla="*/ 212088 h 422753"/>
                    <a:gd name="connsiteX3" fmla="*/ 210665 w 512770"/>
                    <a:gd name="connsiteY3" fmla="*/ 1423 h 422753"/>
                    <a:gd name="connsiteX4" fmla="*/ 512770 w 512770"/>
                    <a:gd name="connsiteY4" fmla="*/ 303528 h 422753"/>
                    <a:gd name="connsiteX0" fmla="*/ 421330 w 512770"/>
                    <a:gd name="connsiteY0" fmla="*/ 212088 h 422753"/>
                    <a:gd name="connsiteX1" fmla="*/ 210665 w 512770"/>
                    <a:gd name="connsiteY1" fmla="*/ 422753 h 422753"/>
                    <a:gd name="connsiteX2" fmla="*/ 0 w 512770"/>
                    <a:gd name="connsiteY2" fmla="*/ 212088 h 422753"/>
                    <a:gd name="connsiteX3" fmla="*/ 210665 w 512770"/>
                    <a:gd name="connsiteY3" fmla="*/ 1423 h 422753"/>
                    <a:gd name="connsiteX4" fmla="*/ 512770 w 512770"/>
                    <a:gd name="connsiteY4" fmla="*/ 303528 h 422753"/>
                    <a:gd name="connsiteX0" fmla="*/ 421330 w 421330"/>
                    <a:gd name="connsiteY0" fmla="*/ 212088 h 422753"/>
                    <a:gd name="connsiteX1" fmla="*/ 210665 w 421330"/>
                    <a:gd name="connsiteY1" fmla="*/ 422753 h 422753"/>
                    <a:gd name="connsiteX2" fmla="*/ 0 w 421330"/>
                    <a:gd name="connsiteY2" fmla="*/ 212088 h 422753"/>
                    <a:gd name="connsiteX3" fmla="*/ 210665 w 421330"/>
                    <a:gd name="connsiteY3" fmla="*/ 1423 h 422753"/>
                    <a:gd name="connsiteX0" fmla="*/ 421330 w 421330"/>
                    <a:gd name="connsiteY0" fmla="*/ 0 h 210665"/>
                    <a:gd name="connsiteX1" fmla="*/ 210665 w 421330"/>
                    <a:gd name="connsiteY1" fmla="*/ 210665 h 210665"/>
                    <a:gd name="connsiteX2" fmla="*/ 0 w 421330"/>
                    <a:gd name="connsiteY2" fmla="*/ 0 h 210665"/>
                    <a:gd name="connsiteX0" fmla="*/ 421330 w 421330"/>
                    <a:gd name="connsiteY0" fmla="*/ 0 h 210665"/>
                    <a:gd name="connsiteX1" fmla="*/ 210665 w 421330"/>
                    <a:gd name="connsiteY1" fmla="*/ 210665 h 210665"/>
                    <a:gd name="connsiteX2" fmla="*/ 0 w 421330"/>
                    <a:gd name="connsiteY2" fmla="*/ 0 h 210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21330" h="210665">
                      <a:moveTo>
                        <a:pt x="421330" y="0"/>
                      </a:moveTo>
                      <a:cubicBezTo>
                        <a:pt x="421330" y="116347"/>
                        <a:pt x="326130" y="210665"/>
                        <a:pt x="210665" y="210665"/>
                      </a:cubicBezTo>
                      <a:cubicBezTo>
                        <a:pt x="95200" y="210665"/>
                        <a:pt x="0" y="116347"/>
                        <a:pt x="0" y="0"/>
                      </a:cubicBezTo>
                    </a:path>
                  </a:pathLst>
                </a:cu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1" name="Rectangle : coins arrondis 190">
                  <a:extLst>
                    <a:ext uri="{FF2B5EF4-FFF2-40B4-BE49-F238E27FC236}">
                      <a16:creationId xmlns:a16="http://schemas.microsoft.com/office/drawing/2014/main" id="{AEA15C46-7E85-4054-944D-4AEA994F4E46}"/>
                    </a:ext>
                  </a:extLst>
                </p:cNvPr>
                <p:cNvSpPr/>
                <p:nvPr userDrawn="1"/>
              </p:nvSpPr>
              <p:spPr>
                <a:xfrm>
                  <a:off x="527453" y="431375"/>
                  <a:ext cx="1843088" cy="2923245"/>
                </a:xfrm>
                <a:prstGeom prst="roundRect">
                  <a:avLst>
                    <a:gd name="adj" fmla="val 4876"/>
                  </a:avLst>
                </a:prstGeom>
                <a:noFill/>
                <a:ln w="28575" cmpd="dbl">
                  <a:solidFill>
                    <a:schemeClr val="tx1"/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92" name="Connecteur droit 191">
                  <a:extLst>
                    <a:ext uri="{FF2B5EF4-FFF2-40B4-BE49-F238E27FC236}">
                      <a16:creationId xmlns:a16="http://schemas.microsoft.com/office/drawing/2014/main" id="{4A1594BC-F9CF-4943-BA86-3221D78AFA1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664346" y="747095"/>
                  <a:ext cx="689123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93" name="Image 192">
                <a:extLst>
                  <a:ext uri="{FF2B5EF4-FFF2-40B4-BE49-F238E27FC236}">
                    <a16:creationId xmlns:a16="http://schemas.microsoft.com/office/drawing/2014/main" id="{4E99F1F3-F589-448F-ABF6-E72D4F274D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432422" y="6052250"/>
                <a:ext cx="414880" cy="128927"/>
              </a:xfrm>
              <a:prstGeom prst="rect">
                <a:avLst/>
              </a:prstGeom>
            </p:spPr>
          </p:pic>
          <p:pic>
            <p:nvPicPr>
              <p:cNvPr id="194" name="Image 193">
                <a:extLst>
                  <a:ext uri="{FF2B5EF4-FFF2-40B4-BE49-F238E27FC236}">
                    <a16:creationId xmlns:a16="http://schemas.microsoft.com/office/drawing/2014/main" id="{20DF138A-6B96-4313-935A-C19302A0D1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1144" y="3617344"/>
                <a:ext cx="299793" cy="299076"/>
              </a:xfrm>
              <a:prstGeom prst="rect">
                <a:avLst/>
              </a:prstGeom>
            </p:spPr>
          </p:pic>
        </p:grpSp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6EE3594C-E793-4411-8D32-36C8E1933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80" y="4198511"/>
              <a:ext cx="1980000" cy="1608750"/>
            </a:xfrm>
            <a:prstGeom prst="rect">
              <a:avLst/>
            </a:prstGeom>
          </p:spPr>
        </p:pic>
      </p:grpSp>
      <p:sp>
        <p:nvSpPr>
          <p:cNvPr id="65" name="Triangle isocèle 64">
            <a:extLst>
              <a:ext uri="{FF2B5EF4-FFF2-40B4-BE49-F238E27FC236}">
                <a16:creationId xmlns:a16="http://schemas.microsoft.com/office/drawing/2014/main" id="{CB8B85A0-3662-4B33-A1A2-A6580F21389E}"/>
              </a:ext>
            </a:extLst>
          </p:cNvPr>
          <p:cNvSpPr/>
          <p:nvPr/>
        </p:nvSpPr>
        <p:spPr>
          <a:xfrm>
            <a:off x="1938610" y="6036869"/>
            <a:ext cx="313677" cy="247091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945EFDEA-C177-4DD1-832B-E0FBB1DEAAD8}"/>
              </a:ext>
            </a:extLst>
          </p:cNvPr>
          <p:cNvSpPr/>
          <p:nvPr/>
        </p:nvSpPr>
        <p:spPr>
          <a:xfrm>
            <a:off x="3923351" y="2906520"/>
            <a:ext cx="360000" cy="36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7" name="Pentagone 66">
            <a:extLst>
              <a:ext uri="{FF2B5EF4-FFF2-40B4-BE49-F238E27FC236}">
                <a16:creationId xmlns:a16="http://schemas.microsoft.com/office/drawing/2014/main" id="{9A47470C-C89F-472F-BED1-6C55F02618DF}"/>
              </a:ext>
            </a:extLst>
          </p:cNvPr>
          <p:cNvSpPr/>
          <p:nvPr/>
        </p:nvSpPr>
        <p:spPr>
          <a:xfrm>
            <a:off x="3894825" y="5939628"/>
            <a:ext cx="379391" cy="361253"/>
          </a:xfrm>
          <a:prstGeom prst="pent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Étoile : 5 branches 77">
            <a:extLst>
              <a:ext uri="{FF2B5EF4-FFF2-40B4-BE49-F238E27FC236}">
                <a16:creationId xmlns:a16="http://schemas.microsoft.com/office/drawing/2014/main" id="{2BD24612-8F5B-44A8-A3C6-788553256796}"/>
              </a:ext>
            </a:extLst>
          </p:cNvPr>
          <p:cNvSpPr/>
          <p:nvPr/>
        </p:nvSpPr>
        <p:spPr>
          <a:xfrm>
            <a:off x="1956392" y="2909213"/>
            <a:ext cx="329609" cy="347687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6321434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3277</TotalTime>
  <Words>255</Words>
  <Application>Microsoft Office PowerPoint</Application>
  <PresentationFormat>Format A4 (210 x 297 mm)</PresentationFormat>
  <Paragraphs>25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8" baseType="lpstr">
      <vt:lpstr>Calibri</vt:lpstr>
      <vt:lpstr>Arial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patrice.nadam@ac-creteil.fr</dc:creator>
  <cp:lastModifiedBy>mel fenaert</cp:lastModifiedBy>
  <cp:revision>157</cp:revision>
  <dcterms:created xsi:type="dcterms:W3CDTF">2019-07-02T06:04:58Z</dcterms:created>
  <dcterms:modified xsi:type="dcterms:W3CDTF">2019-08-27T12:41:54Z</dcterms:modified>
</cp:coreProperties>
</file>