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1"/>
  </p:sldMasterIdLst>
  <p:sldIdLst>
    <p:sldId id="267" r:id="rId2"/>
    <p:sldId id="268" r:id="rId3"/>
    <p:sldId id="269" r:id="rId4"/>
    <p:sldId id="270" r:id="rId5"/>
    <p:sldId id="271" r:id="rId6"/>
    <p:sldId id="272" r:id="rId7"/>
  </p:sldIdLst>
  <p:sldSz cx="6858000" cy="9906000" type="A4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3CCA98-2194-410A-ADBA-421449556F12}" v="9" dt="2019-08-24T22:03:58.380"/>
    <p1510:client id="{8F304270-0CAD-4144-A7BD-F16A1C468CAA}" v="64" dt="2019-08-24T20:42:55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89" autoAdjust="0"/>
    <p:restoredTop sz="94660"/>
  </p:normalViewPr>
  <p:slideViewPr>
    <p:cSldViewPr snapToGrid="0">
      <p:cViewPr varScale="1">
        <p:scale>
          <a:sx n="52" d="100"/>
          <a:sy n="52" d="100"/>
        </p:scale>
        <p:origin x="16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 fenaert" userId="377dea76bb7355c0" providerId="LiveId" clId="{113CCA98-2194-410A-ADBA-421449556F12}"/>
    <pc:docChg chg="custSel addSld delSld modSld">
      <pc:chgData name="mel fenaert" userId="377dea76bb7355c0" providerId="LiveId" clId="{113CCA98-2194-410A-ADBA-421449556F12}" dt="2019-08-24T22:04:33.598" v="138" actId="20577"/>
      <pc:docMkLst>
        <pc:docMk/>
      </pc:docMkLst>
      <pc:sldChg chg="addSp modSp">
        <pc:chgData name="mel fenaert" userId="377dea76bb7355c0" providerId="LiveId" clId="{113CCA98-2194-410A-ADBA-421449556F12}" dt="2019-08-24T21:58:31.977" v="88" actId="20577"/>
        <pc:sldMkLst>
          <pc:docMk/>
          <pc:sldMk cId="353098146" sldId="267"/>
        </pc:sldMkLst>
        <pc:spChg chg="add mod">
          <ac:chgData name="mel fenaert" userId="377dea76bb7355c0" providerId="LiveId" clId="{113CCA98-2194-410A-ADBA-421449556F12}" dt="2019-08-24T21:58:31.977" v="88" actId="20577"/>
          <ac:spMkLst>
            <pc:docMk/>
            <pc:sldMk cId="353098146" sldId="267"/>
            <ac:spMk id="2" creationId="{BDFD671E-F2C1-4CEB-A51B-0D79811FC3BC}"/>
          </ac:spMkLst>
        </pc:spChg>
      </pc:sldChg>
      <pc:sldChg chg="addSp modSp">
        <pc:chgData name="mel fenaert" userId="377dea76bb7355c0" providerId="LiveId" clId="{113CCA98-2194-410A-ADBA-421449556F12}" dt="2019-08-24T21:58:39.657" v="91" actId="20577"/>
        <pc:sldMkLst>
          <pc:docMk/>
          <pc:sldMk cId="1503824746" sldId="268"/>
        </pc:sldMkLst>
        <pc:spChg chg="add mod">
          <ac:chgData name="mel fenaert" userId="377dea76bb7355c0" providerId="LiveId" clId="{113CCA98-2194-410A-ADBA-421449556F12}" dt="2019-08-24T21:58:39.657" v="91" actId="20577"/>
          <ac:spMkLst>
            <pc:docMk/>
            <pc:sldMk cId="1503824746" sldId="268"/>
            <ac:spMk id="70" creationId="{56C60A1E-D1A3-4FAD-8380-C4C25C051977}"/>
          </ac:spMkLst>
        </pc:spChg>
      </pc:sldChg>
      <pc:sldChg chg="modSp add">
        <pc:chgData name="mel fenaert" userId="377dea76bb7355c0" providerId="LiveId" clId="{113CCA98-2194-410A-ADBA-421449556F12}" dt="2019-08-24T21:59:42.995" v="105" actId="1076"/>
        <pc:sldMkLst>
          <pc:docMk/>
          <pc:sldMk cId="2854040595" sldId="269"/>
        </pc:sldMkLst>
        <pc:spChg chg="mod">
          <ac:chgData name="mel fenaert" userId="377dea76bb7355c0" providerId="LiveId" clId="{113CCA98-2194-410A-ADBA-421449556F12}" dt="2019-08-24T21:59:04.522" v="97" actId="20577"/>
          <ac:spMkLst>
            <pc:docMk/>
            <pc:sldMk cId="2854040595" sldId="269"/>
            <ac:spMk id="70" creationId="{56C60A1E-D1A3-4FAD-8380-C4C25C051977}"/>
          </ac:spMkLst>
        </pc:spChg>
        <pc:spChg chg="mod">
          <ac:chgData name="mel fenaert" userId="377dea76bb7355c0" providerId="LiveId" clId="{113CCA98-2194-410A-ADBA-421449556F12}" dt="2019-08-24T21:59:16.771" v="99" actId="1076"/>
          <ac:spMkLst>
            <pc:docMk/>
            <pc:sldMk cId="2854040595" sldId="269"/>
            <ac:spMk id="78" creationId="{6854000D-E754-4148-BAE9-626092E2414E}"/>
          </ac:spMkLst>
        </pc:spChg>
        <pc:spChg chg="mod">
          <ac:chgData name="mel fenaert" userId="377dea76bb7355c0" providerId="LiveId" clId="{113CCA98-2194-410A-ADBA-421449556F12}" dt="2019-08-24T21:59:34.300" v="103" actId="1076"/>
          <ac:spMkLst>
            <pc:docMk/>
            <pc:sldMk cId="2854040595" sldId="269"/>
            <ac:spMk id="79" creationId="{56CD1642-7250-47BD-AAA8-3E6EA8093DE6}"/>
          </ac:spMkLst>
        </pc:spChg>
        <pc:spChg chg="mod">
          <ac:chgData name="mel fenaert" userId="377dea76bb7355c0" providerId="LiveId" clId="{113CCA98-2194-410A-ADBA-421449556F12}" dt="2019-08-24T21:59:30.500" v="102" actId="1076"/>
          <ac:spMkLst>
            <pc:docMk/>
            <pc:sldMk cId="2854040595" sldId="269"/>
            <ac:spMk id="80" creationId="{A0DCB0DD-FBEB-4589-9DB5-89FDF94E1861}"/>
          </ac:spMkLst>
        </pc:spChg>
        <pc:spChg chg="mod">
          <ac:chgData name="mel fenaert" userId="377dea76bb7355c0" providerId="LiveId" clId="{113CCA98-2194-410A-ADBA-421449556F12}" dt="2019-08-24T21:59:23.764" v="101" actId="1076"/>
          <ac:spMkLst>
            <pc:docMk/>
            <pc:sldMk cId="2854040595" sldId="269"/>
            <ac:spMk id="86" creationId="{CA771013-4B53-4063-82D8-5C39399D40BE}"/>
          </ac:spMkLst>
        </pc:spChg>
        <pc:spChg chg="mod ord">
          <ac:chgData name="mel fenaert" userId="377dea76bb7355c0" providerId="LiveId" clId="{113CCA98-2194-410A-ADBA-421449556F12}" dt="2019-08-24T21:59:42.995" v="105" actId="1076"/>
          <ac:spMkLst>
            <pc:docMk/>
            <pc:sldMk cId="2854040595" sldId="269"/>
            <ac:spMk id="175" creationId="{5389CFC4-C934-4899-A5BE-8ED36AF754A8}"/>
          </ac:spMkLst>
        </pc:spChg>
        <pc:spChg chg="mod">
          <ac:chgData name="mel fenaert" userId="377dea76bb7355c0" providerId="LiveId" clId="{113CCA98-2194-410A-ADBA-421449556F12}" dt="2019-08-24T21:59:20.355" v="100" actId="1076"/>
          <ac:spMkLst>
            <pc:docMk/>
            <pc:sldMk cId="2854040595" sldId="269"/>
            <ac:spMk id="198" creationId="{DE208B3A-226C-4D2F-98AC-A98295079614}"/>
          </ac:spMkLst>
        </pc:spChg>
      </pc:sldChg>
      <pc:sldChg chg="modSp add">
        <pc:chgData name="mel fenaert" userId="377dea76bb7355c0" providerId="LiveId" clId="{113CCA98-2194-410A-ADBA-421449556F12}" dt="2019-08-24T22:03:02.538" v="119" actId="1076"/>
        <pc:sldMkLst>
          <pc:docMk/>
          <pc:sldMk cId="789458227" sldId="270"/>
        </pc:sldMkLst>
        <pc:spChg chg="mod">
          <ac:chgData name="mel fenaert" userId="377dea76bb7355c0" providerId="LiveId" clId="{113CCA98-2194-410A-ADBA-421449556F12}" dt="2019-08-24T22:00:02.654" v="112" actId="20577"/>
          <ac:spMkLst>
            <pc:docMk/>
            <pc:sldMk cId="789458227" sldId="270"/>
            <ac:spMk id="70" creationId="{56C60A1E-D1A3-4FAD-8380-C4C25C051977}"/>
          </ac:spMkLst>
        </pc:spChg>
        <pc:spChg chg="mod">
          <ac:chgData name="mel fenaert" userId="377dea76bb7355c0" providerId="LiveId" clId="{113CCA98-2194-410A-ADBA-421449556F12}" dt="2019-08-24T22:03:02.538" v="119" actId="1076"/>
          <ac:spMkLst>
            <pc:docMk/>
            <pc:sldMk cId="789458227" sldId="270"/>
            <ac:spMk id="78" creationId="{6854000D-E754-4148-BAE9-626092E2414E}"/>
          </ac:spMkLst>
        </pc:spChg>
        <pc:spChg chg="mod">
          <ac:chgData name="mel fenaert" userId="377dea76bb7355c0" providerId="LiveId" clId="{113CCA98-2194-410A-ADBA-421449556F12}" dt="2019-08-24T22:02:55.165" v="117" actId="1076"/>
          <ac:spMkLst>
            <pc:docMk/>
            <pc:sldMk cId="789458227" sldId="270"/>
            <ac:spMk id="79" creationId="{56CD1642-7250-47BD-AAA8-3E6EA8093DE6}"/>
          </ac:spMkLst>
        </pc:spChg>
        <pc:spChg chg="mod">
          <ac:chgData name="mel fenaert" userId="377dea76bb7355c0" providerId="LiveId" clId="{113CCA98-2194-410A-ADBA-421449556F12}" dt="2019-08-24T22:02:48.942" v="116" actId="1076"/>
          <ac:spMkLst>
            <pc:docMk/>
            <pc:sldMk cId="789458227" sldId="270"/>
            <ac:spMk id="80" creationId="{A0DCB0DD-FBEB-4589-9DB5-89FDF94E1861}"/>
          </ac:spMkLst>
        </pc:spChg>
        <pc:spChg chg="mod">
          <ac:chgData name="mel fenaert" userId="377dea76bb7355c0" providerId="LiveId" clId="{113CCA98-2194-410A-ADBA-421449556F12}" dt="2019-08-24T22:02:45.882" v="115" actId="1076"/>
          <ac:spMkLst>
            <pc:docMk/>
            <pc:sldMk cId="789458227" sldId="270"/>
            <ac:spMk id="86" creationId="{CA771013-4B53-4063-82D8-5C39399D40BE}"/>
          </ac:spMkLst>
        </pc:spChg>
        <pc:spChg chg="mod">
          <ac:chgData name="mel fenaert" userId="377dea76bb7355c0" providerId="LiveId" clId="{113CCA98-2194-410A-ADBA-421449556F12}" dt="2019-08-24T22:02:59.517" v="118" actId="1076"/>
          <ac:spMkLst>
            <pc:docMk/>
            <pc:sldMk cId="789458227" sldId="270"/>
            <ac:spMk id="175" creationId="{5389CFC4-C934-4899-A5BE-8ED36AF754A8}"/>
          </ac:spMkLst>
        </pc:spChg>
        <pc:spChg chg="mod">
          <ac:chgData name="mel fenaert" userId="377dea76bb7355c0" providerId="LiveId" clId="{113CCA98-2194-410A-ADBA-421449556F12}" dt="2019-08-24T22:02:41.283" v="114" actId="1076"/>
          <ac:spMkLst>
            <pc:docMk/>
            <pc:sldMk cId="789458227" sldId="270"/>
            <ac:spMk id="198" creationId="{DE208B3A-226C-4D2F-98AC-A98295079614}"/>
          </ac:spMkLst>
        </pc:spChg>
      </pc:sldChg>
      <pc:sldChg chg="modSp add del">
        <pc:chgData name="mel fenaert" userId="377dea76bb7355c0" providerId="LiveId" clId="{113CCA98-2194-410A-ADBA-421449556F12}" dt="2019-08-24T21:59:56.224" v="109" actId="2696"/>
        <pc:sldMkLst>
          <pc:docMk/>
          <pc:sldMk cId="2864499138" sldId="270"/>
        </pc:sldMkLst>
        <pc:spChg chg="mod">
          <ac:chgData name="mel fenaert" userId="377dea76bb7355c0" providerId="LiveId" clId="{113CCA98-2194-410A-ADBA-421449556F12}" dt="2019-08-24T21:59:50.352" v="106" actId="6549"/>
          <ac:spMkLst>
            <pc:docMk/>
            <pc:sldMk cId="2864499138" sldId="270"/>
            <ac:spMk id="70" creationId="{56C60A1E-D1A3-4FAD-8380-C4C25C051977}"/>
          </ac:spMkLst>
        </pc:spChg>
      </pc:sldChg>
      <pc:sldChg chg="modSp add">
        <pc:chgData name="mel fenaert" userId="377dea76bb7355c0" providerId="LiveId" clId="{113CCA98-2194-410A-ADBA-421449556F12}" dt="2019-08-24T22:03:54.053" v="129" actId="1076"/>
        <pc:sldMkLst>
          <pc:docMk/>
          <pc:sldMk cId="886850843" sldId="271"/>
        </pc:sldMkLst>
        <pc:spChg chg="mod">
          <ac:chgData name="mel fenaert" userId="377dea76bb7355c0" providerId="LiveId" clId="{113CCA98-2194-410A-ADBA-421449556F12}" dt="2019-08-24T22:03:22.941" v="121" actId="20577"/>
          <ac:spMkLst>
            <pc:docMk/>
            <pc:sldMk cId="886850843" sldId="271"/>
            <ac:spMk id="70" creationId="{56C60A1E-D1A3-4FAD-8380-C4C25C051977}"/>
          </ac:spMkLst>
        </pc:spChg>
        <pc:spChg chg="mod">
          <ac:chgData name="mel fenaert" userId="377dea76bb7355c0" providerId="LiveId" clId="{113CCA98-2194-410A-ADBA-421449556F12}" dt="2019-08-24T22:03:42.637" v="127" actId="1076"/>
          <ac:spMkLst>
            <pc:docMk/>
            <pc:sldMk cId="886850843" sldId="271"/>
            <ac:spMk id="78" creationId="{6854000D-E754-4148-BAE9-626092E2414E}"/>
          </ac:spMkLst>
        </pc:spChg>
        <pc:spChg chg="mod">
          <ac:chgData name="mel fenaert" userId="377dea76bb7355c0" providerId="LiveId" clId="{113CCA98-2194-410A-ADBA-421449556F12}" dt="2019-08-24T22:03:36.357" v="125" actId="1076"/>
          <ac:spMkLst>
            <pc:docMk/>
            <pc:sldMk cId="886850843" sldId="271"/>
            <ac:spMk id="79" creationId="{56CD1642-7250-47BD-AAA8-3E6EA8093DE6}"/>
          </ac:spMkLst>
        </pc:spChg>
        <pc:spChg chg="mod">
          <ac:chgData name="mel fenaert" userId="377dea76bb7355c0" providerId="LiveId" clId="{113CCA98-2194-410A-ADBA-421449556F12}" dt="2019-08-24T22:03:32.661" v="124" actId="1076"/>
          <ac:spMkLst>
            <pc:docMk/>
            <pc:sldMk cId="886850843" sldId="271"/>
            <ac:spMk id="80" creationId="{A0DCB0DD-FBEB-4589-9DB5-89FDF94E1861}"/>
          </ac:spMkLst>
        </pc:spChg>
        <pc:spChg chg="mod">
          <ac:chgData name="mel fenaert" userId="377dea76bb7355c0" providerId="LiveId" clId="{113CCA98-2194-410A-ADBA-421449556F12}" dt="2019-08-24T22:03:29.942" v="123" actId="1076"/>
          <ac:spMkLst>
            <pc:docMk/>
            <pc:sldMk cId="886850843" sldId="271"/>
            <ac:spMk id="86" creationId="{CA771013-4B53-4063-82D8-5C39399D40BE}"/>
          </ac:spMkLst>
        </pc:spChg>
        <pc:spChg chg="mod">
          <ac:chgData name="mel fenaert" userId="377dea76bb7355c0" providerId="LiveId" clId="{113CCA98-2194-410A-ADBA-421449556F12}" dt="2019-08-24T22:03:54.053" v="129" actId="1076"/>
          <ac:spMkLst>
            <pc:docMk/>
            <pc:sldMk cId="886850843" sldId="271"/>
            <ac:spMk id="175" creationId="{5389CFC4-C934-4899-A5BE-8ED36AF754A8}"/>
          </ac:spMkLst>
        </pc:spChg>
        <pc:spChg chg="mod">
          <ac:chgData name="mel fenaert" userId="377dea76bb7355c0" providerId="LiveId" clId="{113CCA98-2194-410A-ADBA-421449556F12}" dt="2019-08-24T22:03:46.757" v="128" actId="1076"/>
          <ac:spMkLst>
            <pc:docMk/>
            <pc:sldMk cId="886850843" sldId="271"/>
            <ac:spMk id="198" creationId="{DE208B3A-226C-4D2F-98AC-A98295079614}"/>
          </ac:spMkLst>
        </pc:spChg>
      </pc:sldChg>
      <pc:sldChg chg="add del">
        <pc:chgData name="mel fenaert" userId="377dea76bb7355c0" providerId="LiveId" clId="{113CCA98-2194-410A-ADBA-421449556F12}" dt="2019-08-24T21:59:54.879" v="108" actId="2696"/>
        <pc:sldMkLst>
          <pc:docMk/>
          <pc:sldMk cId="928303373" sldId="271"/>
        </pc:sldMkLst>
      </pc:sldChg>
      <pc:sldChg chg="add del">
        <pc:chgData name="mel fenaert" userId="377dea76bb7355c0" providerId="LiveId" clId="{113CCA98-2194-410A-ADBA-421449556F12}" dt="2019-08-24T21:59:53.638" v="107" actId="2696"/>
        <pc:sldMkLst>
          <pc:docMk/>
          <pc:sldMk cId="3415686685" sldId="272"/>
        </pc:sldMkLst>
      </pc:sldChg>
      <pc:sldChg chg="modSp add">
        <pc:chgData name="mel fenaert" userId="377dea76bb7355c0" providerId="LiveId" clId="{113CCA98-2194-410A-ADBA-421449556F12}" dt="2019-08-24T22:04:33.598" v="138" actId="20577"/>
        <pc:sldMkLst>
          <pc:docMk/>
          <pc:sldMk cId="4204815408" sldId="272"/>
        </pc:sldMkLst>
        <pc:spChg chg="mod">
          <ac:chgData name="mel fenaert" userId="377dea76bb7355c0" providerId="LiveId" clId="{113CCA98-2194-410A-ADBA-421449556F12}" dt="2019-08-24T22:04:33.598" v="138" actId="20577"/>
          <ac:spMkLst>
            <pc:docMk/>
            <pc:sldMk cId="4204815408" sldId="272"/>
            <ac:spMk id="70" creationId="{56C60A1E-D1A3-4FAD-8380-C4C25C051977}"/>
          </ac:spMkLst>
        </pc:spChg>
        <pc:spChg chg="mod">
          <ac:chgData name="mel fenaert" userId="377dea76bb7355c0" providerId="LiveId" clId="{113CCA98-2194-410A-ADBA-421449556F12}" dt="2019-08-24T22:04:15.985" v="135" actId="1076"/>
          <ac:spMkLst>
            <pc:docMk/>
            <pc:sldMk cId="4204815408" sldId="272"/>
            <ac:spMk id="78" creationId="{6854000D-E754-4148-BAE9-626092E2414E}"/>
          </ac:spMkLst>
        </pc:spChg>
        <pc:spChg chg="mod">
          <ac:chgData name="mel fenaert" userId="377dea76bb7355c0" providerId="LiveId" clId="{113CCA98-2194-410A-ADBA-421449556F12}" dt="2019-08-24T22:04:07.641" v="133" actId="1076"/>
          <ac:spMkLst>
            <pc:docMk/>
            <pc:sldMk cId="4204815408" sldId="272"/>
            <ac:spMk id="79" creationId="{56CD1642-7250-47BD-AAA8-3E6EA8093DE6}"/>
          </ac:spMkLst>
        </pc:spChg>
        <pc:spChg chg="mod">
          <ac:chgData name="mel fenaert" userId="377dea76bb7355c0" providerId="LiveId" clId="{113CCA98-2194-410A-ADBA-421449556F12}" dt="2019-08-24T22:04:05.285" v="132" actId="1076"/>
          <ac:spMkLst>
            <pc:docMk/>
            <pc:sldMk cId="4204815408" sldId="272"/>
            <ac:spMk id="80" creationId="{A0DCB0DD-FBEB-4589-9DB5-89FDF94E1861}"/>
          </ac:spMkLst>
        </pc:spChg>
        <pc:spChg chg="mod">
          <ac:chgData name="mel fenaert" userId="377dea76bb7355c0" providerId="LiveId" clId="{113CCA98-2194-410A-ADBA-421449556F12}" dt="2019-08-24T22:04:25.266" v="137" actId="1076"/>
          <ac:spMkLst>
            <pc:docMk/>
            <pc:sldMk cId="4204815408" sldId="272"/>
            <ac:spMk id="86" creationId="{CA771013-4B53-4063-82D8-5C39399D40BE}"/>
          </ac:spMkLst>
        </pc:spChg>
        <pc:spChg chg="mod">
          <ac:chgData name="mel fenaert" userId="377dea76bb7355c0" providerId="LiveId" clId="{113CCA98-2194-410A-ADBA-421449556F12}" dt="2019-08-24T22:04:12.562" v="134" actId="1076"/>
          <ac:spMkLst>
            <pc:docMk/>
            <pc:sldMk cId="4204815408" sldId="272"/>
            <ac:spMk id="175" creationId="{5389CFC4-C934-4899-A5BE-8ED36AF754A8}"/>
          </ac:spMkLst>
        </pc:spChg>
        <pc:spChg chg="mod">
          <ac:chgData name="mel fenaert" userId="377dea76bb7355c0" providerId="LiveId" clId="{113CCA98-2194-410A-ADBA-421449556F12}" dt="2019-08-24T22:04:19.929" v="136" actId="1076"/>
          <ac:spMkLst>
            <pc:docMk/>
            <pc:sldMk cId="4204815408" sldId="272"/>
            <ac:spMk id="198" creationId="{DE208B3A-226C-4D2F-98AC-A98295079614}"/>
          </ac:spMkLst>
        </pc:spChg>
      </pc:sldChg>
    </pc:docChg>
  </pc:docChgLst>
  <pc:docChgLst>
    <pc:chgData name="mel fenaert" userId="377dea76bb7355c0" providerId="LiveId" clId="{8F304270-0CAD-4144-A7BD-F16A1C468CAA}"/>
    <pc:docChg chg="undo custSel addSld delSld modSld sldOrd delMainMaster">
      <pc:chgData name="mel fenaert" userId="377dea76bb7355c0" providerId="LiveId" clId="{8F304270-0CAD-4144-A7BD-F16A1C468CAA}" dt="2019-08-24T20:43:35.213" v="319" actId="1076"/>
      <pc:docMkLst>
        <pc:docMk/>
      </pc:docMkLst>
      <pc:sldChg chg="del">
        <pc:chgData name="mel fenaert" userId="377dea76bb7355c0" providerId="LiveId" clId="{8F304270-0CAD-4144-A7BD-F16A1C468CAA}" dt="2019-08-24T18:55:44.387" v="0" actId="2696"/>
        <pc:sldMkLst>
          <pc:docMk/>
          <pc:sldMk cId="4089148267" sldId="257"/>
        </pc:sldMkLst>
      </pc:sldChg>
      <pc:sldChg chg="del ord">
        <pc:chgData name="mel fenaert" userId="377dea76bb7355c0" providerId="LiveId" clId="{8F304270-0CAD-4144-A7BD-F16A1C468CAA}" dt="2019-08-24T20:42:01.193" v="299" actId="2696"/>
        <pc:sldMkLst>
          <pc:docMk/>
          <pc:sldMk cId="2607747837" sldId="266"/>
        </pc:sldMkLst>
      </pc:sldChg>
      <pc:sldChg chg="addSp delSp modSp">
        <pc:chgData name="mel fenaert" userId="377dea76bb7355c0" providerId="LiveId" clId="{8F304270-0CAD-4144-A7BD-F16A1C468CAA}" dt="2019-08-24T20:43:35.213" v="319" actId="1076"/>
        <pc:sldMkLst>
          <pc:docMk/>
          <pc:sldMk cId="353098146" sldId="267"/>
        </pc:sldMkLst>
        <pc:spChg chg="mod topLvl">
          <ac:chgData name="mel fenaert" userId="377dea76bb7355c0" providerId="LiveId" clId="{8F304270-0CAD-4144-A7BD-F16A1C468CAA}" dt="2019-08-24T19:28:53.569" v="90" actId="164"/>
          <ac:spMkLst>
            <pc:docMk/>
            <pc:sldMk cId="353098146" sldId="267"/>
            <ac:spMk id="3" creationId="{8C9B0FD1-6EDA-458C-BC7C-638FF3352E9C}"/>
          </ac:spMkLst>
        </pc:spChg>
        <pc:spChg chg="mod topLvl">
          <ac:chgData name="mel fenaert" userId="377dea76bb7355c0" providerId="LiveId" clId="{8F304270-0CAD-4144-A7BD-F16A1C468CAA}" dt="2019-08-24T19:28:53.569" v="90" actId="164"/>
          <ac:spMkLst>
            <pc:docMk/>
            <pc:sldMk cId="353098146" sldId="267"/>
            <ac:spMk id="7" creationId="{C640F729-93CF-4AC0-A629-958DC851B422}"/>
          </ac:spMkLst>
        </pc:spChg>
        <pc:spChg chg="del">
          <ac:chgData name="mel fenaert" userId="377dea76bb7355c0" providerId="LiveId" clId="{8F304270-0CAD-4144-A7BD-F16A1C468CAA}" dt="2019-08-24T18:56:49.486" v="7" actId="478"/>
          <ac:spMkLst>
            <pc:docMk/>
            <pc:sldMk cId="353098146" sldId="267"/>
            <ac:spMk id="8" creationId="{9BAB0E42-B574-4E2D-BAC3-4BFBA28C1E9C}"/>
          </ac:spMkLst>
        </pc:spChg>
        <pc:spChg chg="mod topLvl">
          <ac:chgData name="mel fenaert" userId="377dea76bb7355c0" providerId="LiveId" clId="{8F304270-0CAD-4144-A7BD-F16A1C468CAA}" dt="2019-08-24T19:28:53.569" v="90" actId="164"/>
          <ac:spMkLst>
            <pc:docMk/>
            <pc:sldMk cId="353098146" sldId="267"/>
            <ac:spMk id="9" creationId="{7191610A-B78E-438C-8E26-6129E64EE3BA}"/>
          </ac:spMkLst>
        </pc:spChg>
        <pc:spChg chg="del">
          <ac:chgData name="mel fenaert" userId="377dea76bb7355c0" providerId="LiveId" clId="{8F304270-0CAD-4144-A7BD-F16A1C468CAA}" dt="2019-08-24T18:56:43.839" v="6" actId="478"/>
          <ac:spMkLst>
            <pc:docMk/>
            <pc:sldMk cId="353098146" sldId="267"/>
            <ac:spMk id="10" creationId="{A2FC5FBC-6EEB-49BB-A6B2-99816D9AD37E}"/>
          </ac:spMkLst>
        </pc:spChg>
        <pc:spChg chg="del">
          <ac:chgData name="mel fenaert" userId="377dea76bb7355c0" providerId="LiveId" clId="{8F304270-0CAD-4144-A7BD-F16A1C468CAA}" dt="2019-08-24T18:56:21.641" v="3" actId="478"/>
          <ac:spMkLst>
            <pc:docMk/>
            <pc:sldMk cId="353098146" sldId="267"/>
            <ac:spMk id="12" creationId="{A5FDA378-29D3-449B-9F92-93221FB206CC}"/>
          </ac:spMkLst>
        </pc:spChg>
        <pc:spChg chg="add del mod">
          <ac:chgData name="mel fenaert" userId="377dea76bb7355c0" providerId="LiveId" clId="{8F304270-0CAD-4144-A7BD-F16A1C468CAA}" dt="2019-08-24T19:15:24.564" v="81" actId="478"/>
          <ac:spMkLst>
            <pc:docMk/>
            <pc:sldMk cId="353098146" sldId="267"/>
            <ac:spMk id="22" creationId="{C981F82B-EA66-4452-BB3E-5FCA5ECDC676}"/>
          </ac:spMkLst>
        </pc:spChg>
        <pc:spChg chg="add del mod">
          <ac:chgData name="mel fenaert" userId="377dea76bb7355c0" providerId="LiveId" clId="{8F304270-0CAD-4144-A7BD-F16A1C468CAA}" dt="2019-08-24T19:31:33.016" v="115" actId="478"/>
          <ac:spMkLst>
            <pc:docMk/>
            <pc:sldMk cId="353098146" sldId="267"/>
            <ac:spMk id="29" creationId="{FE54A7CE-EACE-49D5-8D61-C38CD6F437E3}"/>
          </ac:spMkLst>
        </pc:spChg>
        <pc:spChg chg="add mod">
          <ac:chgData name="mel fenaert" userId="377dea76bb7355c0" providerId="LiveId" clId="{8F304270-0CAD-4144-A7BD-F16A1C468CAA}" dt="2019-08-24T20:15:09.620" v="258" actId="1035"/>
          <ac:spMkLst>
            <pc:docMk/>
            <pc:sldMk cId="353098146" sldId="267"/>
            <ac:spMk id="78" creationId="{6854000D-E754-4148-BAE9-626092E2414E}"/>
          </ac:spMkLst>
        </pc:spChg>
        <pc:spChg chg="add mod">
          <ac:chgData name="mel fenaert" userId="377dea76bb7355c0" providerId="LiveId" clId="{8F304270-0CAD-4144-A7BD-F16A1C468CAA}" dt="2019-08-24T20:14:51.065" v="256" actId="1037"/>
          <ac:spMkLst>
            <pc:docMk/>
            <pc:sldMk cId="353098146" sldId="267"/>
            <ac:spMk id="79" creationId="{56CD1642-7250-47BD-AAA8-3E6EA8093DE6}"/>
          </ac:spMkLst>
        </pc:spChg>
        <pc:spChg chg="add mod">
          <ac:chgData name="mel fenaert" userId="377dea76bb7355c0" providerId="LiveId" clId="{8F304270-0CAD-4144-A7BD-F16A1C468CAA}" dt="2019-08-24T20:14:25.783" v="251" actId="1035"/>
          <ac:spMkLst>
            <pc:docMk/>
            <pc:sldMk cId="353098146" sldId="267"/>
            <ac:spMk id="80" creationId="{A0DCB0DD-FBEB-4589-9DB5-89FDF94E1861}"/>
          </ac:spMkLst>
        </pc:spChg>
        <pc:spChg chg="add mod">
          <ac:chgData name="mel fenaert" userId="377dea76bb7355c0" providerId="LiveId" clId="{8F304270-0CAD-4144-A7BD-F16A1C468CAA}" dt="2019-08-24T20:14:32.655" v="252" actId="1035"/>
          <ac:spMkLst>
            <pc:docMk/>
            <pc:sldMk cId="353098146" sldId="267"/>
            <ac:spMk id="86" creationId="{CA771013-4B53-4063-82D8-5C39399D40BE}"/>
          </ac:spMkLst>
        </pc:spChg>
        <pc:spChg chg="mod">
          <ac:chgData name="mel fenaert" userId="377dea76bb7355c0" providerId="LiveId" clId="{8F304270-0CAD-4144-A7BD-F16A1C468CAA}" dt="2019-08-24T19:29:40.127" v="95" actId="6549"/>
          <ac:spMkLst>
            <pc:docMk/>
            <pc:sldMk cId="353098146" sldId="267"/>
            <ac:spMk id="93" creationId="{B62A385A-20D6-4A35-AB76-9D9F2E88E528}"/>
          </ac:spMkLst>
        </pc:spChg>
        <pc:spChg chg="add del mod">
          <ac:chgData name="mel fenaert" userId="377dea76bb7355c0" providerId="LiveId" clId="{8F304270-0CAD-4144-A7BD-F16A1C468CAA}" dt="2019-08-24T19:34:06.437" v="133" actId="478"/>
          <ac:spMkLst>
            <pc:docMk/>
            <pc:sldMk cId="353098146" sldId="267"/>
            <ac:spMk id="123" creationId="{E0BE1FBF-177B-4FE1-908A-4383D6C718F0}"/>
          </ac:spMkLst>
        </pc:spChg>
        <pc:spChg chg="add del mod">
          <ac:chgData name="mel fenaert" userId="377dea76bb7355c0" providerId="LiveId" clId="{8F304270-0CAD-4144-A7BD-F16A1C468CAA}" dt="2019-08-24T19:31:33.016" v="115" actId="478"/>
          <ac:spMkLst>
            <pc:docMk/>
            <pc:sldMk cId="353098146" sldId="267"/>
            <ac:spMk id="133" creationId="{532D6795-6790-4327-A075-5A94807CA3CB}"/>
          </ac:spMkLst>
        </pc:spChg>
        <pc:spChg chg="add del mod">
          <ac:chgData name="mel fenaert" userId="377dea76bb7355c0" providerId="LiveId" clId="{8F304270-0CAD-4144-A7BD-F16A1C468CAA}" dt="2019-08-24T19:31:33.016" v="115" actId="478"/>
          <ac:spMkLst>
            <pc:docMk/>
            <pc:sldMk cId="353098146" sldId="267"/>
            <ac:spMk id="143" creationId="{EBC21BD7-A6D1-4A81-A073-2723C30B8313}"/>
          </ac:spMkLst>
        </pc:spChg>
        <pc:spChg chg="add del mod">
          <ac:chgData name="mel fenaert" userId="377dea76bb7355c0" providerId="LiveId" clId="{8F304270-0CAD-4144-A7BD-F16A1C468CAA}" dt="2019-08-24T19:34:13.331" v="135" actId="478"/>
          <ac:spMkLst>
            <pc:docMk/>
            <pc:sldMk cId="353098146" sldId="267"/>
            <ac:spMk id="160" creationId="{867B4919-4969-4E82-A570-DA1C924443E1}"/>
          </ac:spMkLst>
        </pc:spChg>
        <pc:spChg chg="del mod topLvl">
          <ac:chgData name="mel fenaert" userId="377dea76bb7355c0" providerId="LiveId" clId="{8F304270-0CAD-4144-A7BD-F16A1C468CAA}" dt="2019-08-24T18:56:54.161" v="8" actId="478"/>
          <ac:spMkLst>
            <pc:docMk/>
            <pc:sldMk cId="353098146" sldId="267"/>
            <ac:spMk id="161" creationId="{6FF1940C-DE55-48D0-BFAD-123E1BF4571C}"/>
          </ac:spMkLst>
        </pc:spChg>
        <pc:spChg chg="add del mod">
          <ac:chgData name="mel fenaert" userId="377dea76bb7355c0" providerId="LiveId" clId="{8F304270-0CAD-4144-A7BD-F16A1C468CAA}" dt="2019-08-24T19:34:09.331" v="134" actId="478"/>
          <ac:spMkLst>
            <pc:docMk/>
            <pc:sldMk cId="353098146" sldId="267"/>
            <ac:spMk id="171" creationId="{F6AE97FF-F28E-442F-B23E-954786DF6FCF}"/>
          </ac:spMkLst>
        </pc:spChg>
        <pc:spChg chg="add mod">
          <ac:chgData name="mel fenaert" userId="377dea76bb7355c0" providerId="LiveId" clId="{8F304270-0CAD-4144-A7BD-F16A1C468CAA}" dt="2019-08-24T20:14:44.861" v="253" actId="1038"/>
          <ac:spMkLst>
            <pc:docMk/>
            <pc:sldMk cId="353098146" sldId="267"/>
            <ac:spMk id="175" creationId="{5389CFC4-C934-4899-A5BE-8ED36AF754A8}"/>
          </ac:spMkLst>
        </pc:spChg>
        <pc:spChg chg="add del mod">
          <ac:chgData name="mel fenaert" userId="377dea76bb7355c0" providerId="LiveId" clId="{8F304270-0CAD-4144-A7BD-F16A1C468CAA}" dt="2019-08-24T19:34:15.308" v="136" actId="478"/>
          <ac:spMkLst>
            <pc:docMk/>
            <pc:sldMk cId="353098146" sldId="267"/>
            <ac:spMk id="185" creationId="{17364C49-69ED-4B12-9B2D-F09EB89EC9FB}"/>
          </ac:spMkLst>
        </pc:spChg>
        <pc:spChg chg="add del mod">
          <ac:chgData name="mel fenaert" userId="377dea76bb7355c0" providerId="LiveId" clId="{8F304270-0CAD-4144-A7BD-F16A1C468CAA}" dt="2019-08-24T19:34:17.111" v="137" actId="478"/>
          <ac:spMkLst>
            <pc:docMk/>
            <pc:sldMk cId="353098146" sldId="267"/>
            <ac:spMk id="195" creationId="{9A2F7789-BF91-42B4-AB9A-2D063E978676}"/>
          </ac:spMkLst>
        </pc:spChg>
        <pc:spChg chg="add del mod">
          <ac:chgData name="mel fenaert" userId="377dea76bb7355c0" providerId="LiveId" clId="{8F304270-0CAD-4144-A7BD-F16A1C468CAA}" dt="2019-08-24T19:40:30.518" v="184" actId="478"/>
          <ac:spMkLst>
            <pc:docMk/>
            <pc:sldMk cId="353098146" sldId="267"/>
            <ac:spMk id="197" creationId="{1C45301F-2C97-4517-B0A3-613ADC198534}"/>
          </ac:spMkLst>
        </pc:spChg>
        <pc:spChg chg="add mod">
          <ac:chgData name="mel fenaert" userId="377dea76bb7355c0" providerId="LiveId" clId="{8F304270-0CAD-4144-A7BD-F16A1C468CAA}" dt="2019-08-24T20:43:35.213" v="319" actId="1076"/>
          <ac:spMkLst>
            <pc:docMk/>
            <pc:sldMk cId="353098146" sldId="267"/>
            <ac:spMk id="198" creationId="{DE208B3A-226C-4D2F-98AC-A98295079614}"/>
          </ac:spMkLst>
        </pc:spChg>
        <pc:grpChg chg="del mod topLvl">
          <ac:chgData name="mel fenaert" userId="377dea76bb7355c0" providerId="LiveId" clId="{8F304270-0CAD-4144-A7BD-F16A1C468CAA}" dt="2019-08-24T19:08:38.977" v="44" actId="165"/>
          <ac:grpSpMkLst>
            <pc:docMk/>
            <pc:sldMk cId="353098146" sldId="267"/>
            <ac:grpSpMk id="2" creationId="{6CE73E5B-1525-4D05-B10C-37A993DE01EF}"/>
          </ac:grpSpMkLst>
        </pc:grpChg>
        <pc:grpChg chg="del">
          <ac:chgData name="mel fenaert" userId="377dea76bb7355c0" providerId="LiveId" clId="{8F304270-0CAD-4144-A7BD-F16A1C468CAA}" dt="2019-08-24T18:56:15.912" v="2" actId="165"/>
          <ac:grpSpMkLst>
            <pc:docMk/>
            <pc:sldMk cId="353098146" sldId="267"/>
            <ac:grpSpMk id="4" creationId="{48FF87D3-F20B-4FB2-9C1E-2704F8B841F9}"/>
          </ac:grpSpMkLst>
        </pc:grpChg>
        <pc:grpChg chg="del">
          <ac:chgData name="mel fenaert" userId="377dea76bb7355c0" providerId="LiveId" clId="{8F304270-0CAD-4144-A7BD-F16A1C468CAA}" dt="2019-08-24T18:57:31.005" v="17" actId="478"/>
          <ac:grpSpMkLst>
            <pc:docMk/>
            <pc:sldMk cId="353098146" sldId="267"/>
            <ac:grpSpMk id="6" creationId="{C7B8A462-826E-44E5-8179-50FF5AAACB61}"/>
          </ac:grpSpMkLst>
        </pc:grpChg>
        <pc:grpChg chg="del">
          <ac:chgData name="mel fenaert" userId="377dea76bb7355c0" providerId="LiveId" clId="{8F304270-0CAD-4144-A7BD-F16A1C468CAA}" dt="2019-08-24T19:29:41.916" v="96" actId="478"/>
          <ac:grpSpMkLst>
            <pc:docMk/>
            <pc:sldMk cId="353098146" sldId="267"/>
            <ac:grpSpMk id="13" creationId="{D405F2D7-F3C4-4369-9EB9-7CD3BBD9C550}"/>
          </ac:grpSpMkLst>
        </pc:grpChg>
        <pc:grpChg chg="del">
          <ac:chgData name="mel fenaert" userId="377dea76bb7355c0" providerId="LiveId" clId="{8F304270-0CAD-4144-A7BD-F16A1C468CAA}" dt="2019-08-24T19:29:44.681" v="97" actId="478"/>
          <ac:grpSpMkLst>
            <pc:docMk/>
            <pc:sldMk cId="353098146" sldId="267"/>
            <ac:grpSpMk id="14" creationId="{A4C3FB22-63CE-4A6E-992B-984368CAC726}"/>
          </ac:grpSpMkLst>
        </pc:grpChg>
        <pc:grpChg chg="del">
          <ac:chgData name="mel fenaert" userId="377dea76bb7355c0" providerId="LiveId" clId="{8F304270-0CAD-4144-A7BD-F16A1C468CAA}" dt="2019-08-24T19:29:46.670" v="98" actId="478"/>
          <ac:grpSpMkLst>
            <pc:docMk/>
            <pc:sldMk cId="353098146" sldId="267"/>
            <ac:grpSpMk id="15" creationId="{6597C3D0-E638-457F-83F2-2F8942879B55}"/>
          </ac:grpSpMkLst>
        </pc:grpChg>
        <pc:grpChg chg="del">
          <ac:chgData name="mel fenaert" userId="377dea76bb7355c0" providerId="LiveId" clId="{8F304270-0CAD-4144-A7BD-F16A1C468CAA}" dt="2019-08-24T19:29:49.332" v="99" actId="478"/>
          <ac:grpSpMkLst>
            <pc:docMk/>
            <pc:sldMk cId="353098146" sldId="267"/>
            <ac:grpSpMk id="16" creationId="{9CBEE211-4D26-4E38-8A65-B8ABEDA9025C}"/>
          </ac:grpSpMkLst>
        </pc:grpChg>
        <pc:grpChg chg="del">
          <ac:chgData name="mel fenaert" userId="377dea76bb7355c0" providerId="LiveId" clId="{8F304270-0CAD-4144-A7BD-F16A1C468CAA}" dt="2019-08-24T19:32:27.098" v="122" actId="478"/>
          <ac:grpSpMkLst>
            <pc:docMk/>
            <pc:sldMk cId="353098146" sldId="267"/>
            <ac:grpSpMk id="20" creationId="{2CA7F500-FBAB-4974-AF7E-4C47BD63BA97}"/>
          </ac:grpSpMkLst>
        </pc:grpChg>
        <pc:grpChg chg="add mod">
          <ac:chgData name="mel fenaert" userId="377dea76bb7355c0" providerId="LiveId" clId="{8F304270-0CAD-4144-A7BD-F16A1C468CAA}" dt="2019-08-24T19:35:19.604" v="146" actId="164"/>
          <ac:grpSpMkLst>
            <pc:docMk/>
            <pc:sldMk cId="353098146" sldId="267"/>
            <ac:grpSpMk id="48" creationId="{25AD9EF3-7AE8-4651-AEBB-EBF15341D681}"/>
          </ac:grpSpMkLst>
        </pc:grpChg>
        <pc:grpChg chg="add mod">
          <ac:chgData name="mel fenaert" userId="377dea76bb7355c0" providerId="LiveId" clId="{8F304270-0CAD-4144-A7BD-F16A1C468CAA}" dt="2019-08-24T19:29:16.739" v="92" actId="164"/>
          <ac:grpSpMkLst>
            <pc:docMk/>
            <pc:sldMk cId="353098146" sldId="267"/>
            <ac:grpSpMk id="52" creationId="{B3B02EA3-6C8D-4735-B9EE-EA2682D7B31D}"/>
          </ac:grpSpMkLst>
        </pc:grpChg>
        <pc:grpChg chg="add mod">
          <ac:chgData name="mel fenaert" userId="377dea76bb7355c0" providerId="LiveId" clId="{8F304270-0CAD-4144-A7BD-F16A1C468CAA}" dt="2019-08-24T20:15:18.669" v="260" actId="1035"/>
          <ac:grpSpMkLst>
            <pc:docMk/>
            <pc:sldMk cId="353098146" sldId="267"/>
            <ac:grpSpMk id="54" creationId="{362894B0-394A-4AFB-8BE0-8AFC51985587}"/>
          </ac:grpSpMkLst>
        </pc:grpChg>
        <pc:grpChg chg="add mod">
          <ac:chgData name="mel fenaert" userId="377dea76bb7355c0" providerId="LiveId" clId="{8F304270-0CAD-4144-A7BD-F16A1C468CAA}" dt="2019-08-24T20:14:32.655" v="252" actId="1035"/>
          <ac:grpSpMkLst>
            <pc:docMk/>
            <pc:sldMk cId="353098146" sldId="267"/>
            <ac:grpSpMk id="61" creationId="{A9BC85BF-35B3-4CEE-A91D-0452BFD25896}"/>
          </ac:grpSpMkLst>
        </pc:grpChg>
        <pc:grpChg chg="add mod">
          <ac:chgData name="mel fenaert" userId="377dea76bb7355c0" providerId="LiveId" clId="{8F304270-0CAD-4144-A7BD-F16A1C468CAA}" dt="2019-08-24T20:14:25.783" v="251" actId="1035"/>
          <ac:grpSpMkLst>
            <pc:docMk/>
            <pc:sldMk cId="353098146" sldId="267"/>
            <ac:grpSpMk id="62" creationId="{11B379FC-F05C-47CD-B76B-8EB73599C3C0}"/>
          </ac:grpSpMkLst>
        </pc:grpChg>
        <pc:grpChg chg="add mod">
          <ac:chgData name="mel fenaert" userId="377dea76bb7355c0" providerId="LiveId" clId="{8F304270-0CAD-4144-A7BD-F16A1C468CAA}" dt="2019-08-24T20:14:44.861" v="253" actId="1038"/>
          <ac:grpSpMkLst>
            <pc:docMk/>
            <pc:sldMk cId="353098146" sldId="267"/>
            <ac:grpSpMk id="63" creationId="{071C2693-0B1B-4A8B-A0C7-89D2AD3B7273}"/>
          </ac:grpSpMkLst>
        </pc:grpChg>
        <pc:grpChg chg="add mod">
          <ac:chgData name="mel fenaert" userId="377dea76bb7355c0" providerId="LiveId" clId="{8F304270-0CAD-4144-A7BD-F16A1C468CAA}" dt="2019-08-24T20:15:09.620" v="258" actId="1035"/>
          <ac:grpSpMkLst>
            <pc:docMk/>
            <pc:sldMk cId="353098146" sldId="267"/>
            <ac:grpSpMk id="64" creationId="{54E171C7-1B2F-4CEB-9972-7067DED99D13}"/>
          </ac:grpSpMkLst>
        </pc:grpChg>
        <pc:grpChg chg="add mod">
          <ac:chgData name="mel fenaert" userId="377dea76bb7355c0" providerId="LiveId" clId="{8F304270-0CAD-4144-A7BD-F16A1C468CAA}" dt="2019-08-24T20:14:51.065" v="256" actId="1037"/>
          <ac:grpSpMkLst>
            <pc:docMk/>
            <pc:sldMk cId="353098146" sldId="267"/>
            <ac:grpSpMk id="68" creationId="{0CE57FD1-1C88-4EE5-AB6D-B885F5A57FFB}"/>
          </ac:grpSpMkLst>
        </pc:grpChg>
        <pc:grpChg chg="add del mod">
          <ac:chgData name="mel fenaert" userId="377dea76bb7355c0" providerId="LiveId" clId="{8F304270-0CAD-4144-A7BD-F16A1C468CAA}" dt="2019-08-24T18:57:56.920" v="20" actId="478"/>
          <ac:grpSpMkLst>
            <pc:docMk/>
            <pc:sldMk cId="353098146" sldId="267"/>
            <ac:grpSpMk id="102" creationId="{57267B4E-0566-4B8C-8D88-9152BD49634B}"/>
          </ac:grpSpMkLst>
        </pc:grpChg>
        <pc:grpChg chg="add mod">
          <ac:chgData name="mel fenaert" userId="377dea76bb7355c0" providerId="LiveId" clId="{8F304270-0CAD-4144-A7BD-F16A1C468CAA}" dt="2019-08-24T19:34:56.323" v="141" actId="164"/>
          <ac:grpSpMkLst>
            <pc:docMk/>
            <pc:sldMk cId="353098146" sldId="267"/>
            <ac:grpSpMk id="116" creationId="{49BC1FCF-F388-412C-A03C-53F01B204FF4}"/>
          </ac:grpSpMkLst>
        </pc:grpChg>
        <pc:grpChg chg="add del mod">
          <ac:chgData name="mel fenaert" userId="377dea76bb7355c0" providerId="LiveId" clId="{8F304270-0CAD-4144-A7BD-F16A1C468CAA}" dt="2019-08-24T19:31:35.011" v="116" actId="478"/>
          <ac:grpSpMkLst>
            <pc:docMk/>
            <pc:sldMk cId="353098146" sldId="267"/>
            <ac:grpSpMk id="126" creationId="{D8122AF5-56F9-442E-B45A-E24FAC339D6E}"/>
          </ac:grpSpMkLst>
        </pc:grpChg>
        <pc:grpChg chg="add del mod">
          <ac:chgData name="mel fenaert" userId="377dea76bb7355c0" providerId="LiveId" clId="{8F304270-0CAD-4144-A7BD-F16A1C468CAA}" dt="2019-08-24T19:31:33.016" v="115" actId="478"/>
          <ac:grpSpMkLst>
            <pc:docMk/>
            <pc:sldMk cId="353098146" sldId="267"/>
            <ac:grpSpMk id="136" creationId="{FD16C1EE-5BD7-4579-9F72-CF80F75F4F08}"/>
          </ac:grpSpMkLst>
        </pc:grpChg>
        <pc:grpChg chg="add mod">
          <ac:chgData name="mel fenaert" userId="377dea76bb7355c0" providerId="LiveId" clId="{8F304270-0CAD-4144-A7BD-F16A1C468CAA}" dt="2019-08-24T19:34:25.192" v="138" actId="164"/>
          <ac:grpSpMkLst>
            <pc:docMk/>
            <pc:sldMk cId="353098146" sldId="267"/>
            <ac:grpSpMk id="146" creationId="{5C1E90EC-71C0-4E80-B124-15EA21B63AE2}"/>
          </ac:grpSpMkLst>
        </pc:grpChg>
        <pc:grpChg chg="add mod">
          <ac:chgData name="mel fenaert" userId="377dea76bb7355c0" providerId="LiveId" clId="{8F304270-0CAD-4144-A7BD-F16A1C468CAA}" dt="2019-08-24T19:35:03.950" v="142" actId="164"/>
          <ac:grpSpMkLst>
            <pc:docMk/>
            <pc:sldMk cId="353098146" sldId="267"/>
            <ac:grpSpMk id="164" creationId="{9151A2A1-5AF1-4334-8537-9C36A6970F14}"/>
          </ac:grpSpMkLst>
        </pc:grpChg>
        <pc:grpChg chg="add mod">
          <ac:chgData name="mel fenaert" userId="377dea76bb7355c0" providerId="LiveId" clId="{8F304270-0CAD-4144-A7BD-F16A1C468CAA}" dt="2019-08-24T19:34:34.483" v="139" actId="164"/>
          <ac:grpSpMkLst>
            <pc:docMk/>
            <pc:sldMk cId="353098146" sldId="267"/>
            <ac:grpSpMk id="177" creationId="{6CF51E1E-FCFF-483D-A282-787AA51216AD}"/>
          </ac:grpSpMkLst>
        </pc:grpChg>
        <pc:grpChg chg="add mod">
          <ac:chgData name="mel fenaert" userId="377dea76bb7355c0" providerId="LiveId" clId="{8F304270-0CAD-4144-A7BD-F16A1C468CAA}" dt="2019-08-24T19:34:42.134" v="140" actId="164"/>
          <ac:grpSpMkLst>
            <pc:docMk/>
            <pc:sldMk cId="353098146" sldId="267"/>
            <ac:grpSpMk id="187" creationId="{379F9F71-EF75-4F39-886B-34F7526D35A8}"/>
          </ac:grpSpMkLst>
        </pc:grpChg>
        <pc:picChg chg="add del mod topLvl">
          <ac:chgData name="mel fenaert" userId="377dea76bb7355c0" providerId="LiveId" clId="{8F304270-0CAD-4144-A7BD-F16A1C468CAA}" dt="2019-08-24T19:35:19.604" v="146" actId="164"/>
          <ac:picMkLst>
            <pc:docMk/>
            <pc:sldMk cId="353098146" sldId="267"/>
            <ac:picMk id="17" creationId="{ECDF56DE-A46E-4A5B-BED3-ADB2F8356D09}"/>
          </ac:picMkLst>
        </pc:picChg>
        <pc:picChg chg="add del mod">
          <ac:chgData name="mel fenaert" userId="377dea76bb7355c0" providerId="LiveId" clId="{8F304270-0CAD-4144-A7BD-F16A1C468CAA}" dt="2019-08-24T19:13:27.984" v="68" actId="478"/>
          <ac:picMkLst>
            <pc:docMk/>
            <pc:sldMk cId="353098146" sldId="267"/>
            <ac:picMk id="31" creationId="{87E9B114-0678-429C-BC39-CAA0E6BF8F85}"/>
          </ac:picMkLst>
        </pc:picChg>
        <pc:picChg chg="add del mod">
          <ac:chgData name="mel fenaert" userId="377dea76bb7355c0" providerId="LiveId" clId="{8F304270-0CAD-4144-A7BD-F16A1C468CAA}" dt="2019-08-24T19:31:33.016" v="115" actId="478"/>
          <ac:picMkLst>
            <pc:docMk/>
            <pc:sldMk cId="353098146" sldId="267"/>
            <ac:picMk id="36" creationId="{F6F9023A-F938-41AA-9B23-4AA3EE76DBEB}"/>
          </ac:picMkLst>
        </pc:picChg>
        <pc:picChg chg="add del">
          <ac:chgData name="mel fenaert" userId="377dea76bb7355c0" providerId="LiveId" clId="{8F304270-0CAD-4144-A7BD-F16A1C468CAA}" dt="2019-08-24T19:25:43.525" v="83" actId="478"/>
          <ac:picMkLst>
            <pc:docMk/>
            <pc:sldMk cId="353098146" sldId="267"/>
            <ac:picMk id="38" creationId="{B7EE306E-224D-4B6F-AD93-C782A935DD16}"/>
          </ac:picMkLst>
        </pc:picChg>
        <pc:picChg chg="add del">
          <ac:chgData name="mel fenaert" userId="377dea76bb7355c0" providerId="LiveId" clId="{8F304270-0CAD-4144-A7BD-F16A1C468CAA}" dt="2019-08-24T19:26:46.154" v="85" actId="478"/>
          <ac:picMkLst>
            <pc:docMk/>
            <pc:sldMk cId="353098146" sldId="267"/>
            <ac:picMk id="45" creationId="{5E0A7CA8-86A7-4FF6-A232-850EEFD03FC6}"/>
          </ac:picMkLst>
        </pc:picChg>
        <pc:picChg chg="add mod">
          <ac:chgData name="mel fenaert" userId="377dea76bb7355c0" providerId="LiveId" clId="{8F304270-0CAD-4144-A7BD-F16A1C468CAA}" dt="2019-08-24T19:35:19.604" v="146" actId="164"/>
          <ac:picMkLst>
            <pc:docMk/>
            <pc:sldMk cId="353098146" sldId="267"/>
            <ac:picMk id="47" creationId="{CF88EA5B-A463-4886-AF97-F574CA0016CE}"/>
          </ac:picMkLst>
        </pc:picChg>
        <pc:picChg chg="add del mod">
          <ac:chgData name="mel fenaert" userId="377dea76bb7355c0" providerId="LiveId" clId="{8F304270-0CAD-4144-A7BD-F16A1C468CAA}" dt="2019-08-24T19:37:10.746" v="160" actId="478"/>
          <ac:picMkLst>
            <pc:docMk/>
            <pc:sldMk cId="353098146" sldId="267"/>
            <ac:picMk id="77" creationId="{153E5018-7D73-4A13-A860-8DF736A09D4A}"/>
          </ac:picMkLst>
        </pc:picChg>
        <pc:picChg chg="add del mod">
          <ac:chgData name="mel fenaert" userId="377dea76bb7355c0" providerId="LiveId" clId="{8F304270-0CAD-4144-A7BD-F16A1C468CAA}" dt="2019-08-24T19:31:33.016" v="115" actId="478"/>
          <ac:picMkLst>
            <pc:docMk/>
            <pc:sldMk cId="353098146" sldId="267"/>
            <ac:picMk id="122" creationId="{AC939EC2-FBA8-4062-AED0-51ACA08C9D0F}"/>
          </ac:picMkLst>
        </pc:picChg>
        <pc:picChg chg="add del mod">
          <ac:chgData name="mel fenaert" userId="377dea76bb7355c0" providerId="LiveId" clId="{8F304270-0CAD-4144-A7BD-F16A1C468CAA}" dt="2019-08-24T19:33:44.486" v="128" actId="478"/>
          <ac:picMkLst>
            <pc:docMk/>
            <pc:sldMk cId="353098146" sldId="267"/>
            <ac:picMk id="124" creationId="{F51D1342-D4E5-4828-AD8C-8C6D7973C72F}"/>
          </ac:picMkLst>
        </pc:picChg>
        <pc:picChg chg="add mod">
          <ac:chgData name="mel fenaert" userId="377dea76bb7355c0" providerId="LiveId" clId="{8F304270-0CAD-4144-A7BD-F16A1C468CAA}" dt="2019-08-24T19:34:56.323" v="141" actId="164"/>
          <ac:picMkLst>
            <pc:docMk/>
            <pc:sldMk cId="353098146" sldId="267"/>
            <ac:picMk id="125" creationId="{E0E98BA3-C868-45D1-A78D-921C2651781A}"/>
          </ac:picMkLst>
        </pc:picChg>
        <pc:picChg chg="add del mod">
          <ac:chgData name="mel fenaert" userId="377dea76bb7355c0" providerId="LiveId" clId="{8F304270-0CAD-4144-A7BD-F16A1C468CAA}" dt="2019-08-24T19:31:33.016" v="115" actId="478"/>
          <ac:picMkLst>
            <pc:docMk/>
            <pc:sldMk cId="353098146" sldId="267"/>
            <ac:picMk id="132" creationId="{4A8890D2-093E-4BBB-89DB-66F21D273818}"/>
          </ac:picMkLst>
        </pc:picChg>
        <pc:picChg chg="add del mod">
          <ac:chgData name="mel fenaert" userId="377dea76bb7355c0" providerId="LiveId" clId="{8F304270-0CAD-4144-A7BD-F16A1C468CAA}" dt="2019-08-24T19:31:33.016" v="115" actId="478"/>
          <ac:picMkLst>
            <pc:docMk/>
            <pc:sldMk cId="353098146" sldId="267"/>
            <ac:picMk id="134" creationId="{8C046A53-2E9A-4473-B555-9E170B3CFF5F}"/>
          </ac:picMkLst>
        </pc:picChg>
        <pc:picChg chg="add del mod">
          <ac:chgData name="mel fenaert" userId="377dea76bb7355c0" providerId="LiveId" clId="{8F304270-0CAD-4144-A7BD-F16A1C468CAA}" dt="2019-08-24T19:31:33.016" v="115" actId="478"/>
          <ac:picMkLst>
            <pc:docMk/>
            <pc:sldMk cId="353098146" sldId="267"/>
            <ac:picMk id="135" creationId="{38796B32-3347-4FA6-BF1A-2C0C7C029530}"/>
          </ac:picMkLst>
        </pc:picChg>
        <pc:picChg chg="add del mod">
          <ac:chgData name="mel fenaert" userId="377dea76bb7355c0" providerId="LiveId" clId="{8F304270-0CAD-4144-A7BD-F16A1C468CAA}" dt="2019-08-24T19:31:33.016" v="115" actId="478"/>
          <ac:picMkLst>
            <pc:docMk/>
            <pc:sldMk cId="353098146" sldId="267"/>
            <ac:picMk id="142" creationId="{BCE89737-6A7B-4C7B-9FD1-4F740AB170CF}"/>
          </ac:picMkLst>
        </pc:picChg>
        <pc:picChg chg="add del mod">
          <ac:chgData name="mel fenaert" userId="377dea76bb7355c0" providerId="LiveId" clId="{8F304270-0CAD-4144-A7BD-F16A1C468CAA}" dt="2019-08-24T19:31:33.016" v="115" actId="478"/>
          <ac:picMkLst>
            <pc:docMk/>
            <pc:sldMk cId="353098146" sldId="267"/>
            <ac:picMk id="144" creationId="{FC5D3121-D467-4DBA-9A84-32CA12473DCE}"/>
          </ac:picMkLst>
        </pc:picChg>
        <pc:picChg chg="add del mod">
          <ac:chgData name="mel fenaert" userId="377dea76bb7355c0" providerId="LiveId" clId="{8F304270-0CAD-4144-A7BD-F16A1C468CAA}" dt="2019-08-24T19:31:33.016" v="115" actId="478"/>
          <ac:picMkLst>
            <pc:docMk/>
            <pc:sldMk cId="353098146" sldId="267"/>
            <ac:picMk id="145" creationId="{A2D32A88-F134-4A40-BBA1-4D6BDBEED711}"/>
          </ac:picMkLst>
        </pc:picChg>
        <pc:picChg chg="del mod topLvl">
          <ac:chgData name="mel fenaert" userId="377dea76bb7355c0" providerId="LiveId" clId="{8F304270-0CAD-4144-A7BD-F16A1C468CAA}" dt="2019-08-24T18:57:22.013" v="16" actId="478"/>
          <ac:picMkLst>
            <pc:docMk/>
            <pc:sldMk cId="353098146" sldId="267"/>
            <ac:picMk id="157" creationId="{A27A7593-CDD7-4F70-AE9A-8669E866005A}"/>
          </ac:picMkLst>
        </pc:picChg>
        <pc:picChg chg="add mod">
          <ac:chgData name="mel fenaert" userId="377dea76bb7355c0" providerId="LiveId" clId="{8F304270-0CAD-4144-A7BD-F16A1C468CAA}" dt="2019-08-24T19:34:25.192" v="138" actId="164"/>
          <ac:picMkLst>
            <pc:docMk/>
            <pc:sldMk cId="353098146" sldId="267"/>
            <ac:picMk id="159" creationId="{FC709C63-825A-433A-8747-F3F0F29C195A}"/>
          </ac:picMkLst>
        </pc:picChg>
        <pc:picChg chg="add del mod">
          <ac:chgData name="mel fenaert" userId="377dea76bb7355c0" providerId="LiveId" clId="{8F304270-0CAD-4144-A7BD-F16A1C468CAA}" dt="2019-08-24T19:33:48.264" v="130" actId="478"/>
          <ac:picMkLst>
            <pc:docMk/>
            <pc:sldMk cId="353098146" sldId="267"/>
            <ac:picMk id="162" creationId="{67C02763-33D4-4BA3-BDFA-65DE8F779A30}"/>
          </ac:picMkLst>
        </pc:picChg>
        <pc:picChg chg="add mod">
          <ac:chgData name="mel fenaert" userId="377dea76bb7355c0" providerId="LiveId" clId="{8F304270-0CAD-4144-A7BD-F16A1C468CAA}" dt="2019-08-24T19:34:25.192" v="138" actId="164"/>
          <ac:picMkLst>
            <pc:docMk/>
            <pc:sldMk cId="353098146" sldId="267"/>
            <ac:picMk id="163" creationId="{6E42158D-4D57-4E61-B75D-3B9A9B8C9F25}"/>
          </ac:picMkLst>
        </pc:picChg>
        <pc:picChg chg="add mod">
          <ac:chgData name="mel fenaert" userId="377dea76bb7355c0" providerId="LiveId" clId="{8F304270-0CAD-4144-A7BD-F16A1C468CAA}" dt="2019-08-24T19:35:03.950" v="142" actId="164"/>
          <ac:picMkLst>
            <pc:docMk/>
            <pc:sldMk cId="353098146" sldId="267"/>
            <ac:picMk id="170" creationId="{7AACE923-0528-4F7F-803A-9EE729279557}"/>
          </ac:picMkLst>
        </pc:picChg>
        <pc:picChg chg="add del mod">
          <ac:chgData name="mel fenaert" userId="377dea76bb7355c0" providerId="LiveId" clId="{8F304270-0CAD-4144-A7BD-F16A1C468CAA}" dt="2019-08-24T19:33:46.143" v="129" actId="478"/>
          <ac:picMkLst>
            <pc:docMk/>
            <pc:sldMk cId="353098146" sldId="267"/>
            <ac:picMk id="172" creationId="{687D4C71-A08C-43CE-B0EA-850C3BE27989}"/>
          </ac:picMkLst>
        </pc:picChg>
        <pc:picChg chg="add mod">
          <ac:chgData name="mel fenaert" userId="377dea76bb7355c0" providerId="LiveId" clId="{8F304270-0CAD-4144-A7BD-F16A1C468CAA}" dt="2019-08-24T19:35:03.950" v="142" actId="164"/>
          <ac:picMkLst>
            <pc:docMk/>
            <pc:sldMk cId="353098146" sldId="267"/>
            <ac:picMk id="173" creationId="{AC8C5EA7-D0D0-4A0D-9E13-3D138C15BE44}"/>
          </ac:picMkLst>
        </pc:picChg>
        <pc:picChg chg="add mod">
          <ac:chgData name="mel fenaert" userId="377dea76bb7355c0" providerId="LiveId" clId="{8F304270-0CAD-4144-A7BD-F16A1C468CAA}" dt="2019-08-24T19:34:56.323" v="141" actId="164"/>
          <ac:picMkLst>
            <pc:docMk/>
            <pc:sldMk cId="353098146" sldId="267"/>
            <ac:picMk id="174" creationId="{9DC864DF-D1A6-49BC-9C67-C64DDB7CB08F}"/>
          </ac:picMkLst>
        </pc:picChg>
        <pc:picChg chg="add mod">
          <ac:chgData name="mel fenaert" userId="377dea76bb7355c0" providerId="LiveId" clId="{8F304270-0CAD-4144-A7BD-F16A1C468CAA}" dt="2019-08-24T20:21:21.444" v="278"/>
          <ac:picMkLst>
            <pc:docMk/>
            <pc:sldMk cId="353098146" sldId="267"/>
            <ac:picMk id="176" creationId="{357B349C-B333-4567-BD70-86889D38C90E}"/>
          </ac:picMkLst>
        </pc:picChg>
        <pc:picChg chg="add mod">
          <ac:chgData name="mel fenaert" userId="377dea76bb7355c0" providerId="LiveId" clId="{8F304270-0CAD-4144-A7BD-F16A1C468CAA}" dt="2019-08-24T19:34:34.483" v="139" actId="164"/>
          <ac:picMkLst>
            <pc:docMk/>
            <pc:sldMk cId="353098146" sldId="267"/>
            <ac:picMk id="183" creationId="{69884BE7-63DE-4693-B8D7-A5F4016047AC}"/>
          </ac:picMkLst>
        </pc:picChg>
        <pc:picChg chg="add mod">
          <ac:chgData name="mel fenaert" userId="377dea76bb7355c0" providerId="LiveId" clId="{8F304270-0CAD-4144-A7BD-F16A1C468CAA}" dt="2019-08-24T19:34:34.483" v="139" actId="164"/>
          <ac:picMkLst>
            <pc:docMk/>
            <pc:sldMk cId="353098146" sldId="267"/>
            <ac:picMk id="184" creationId="{E707D44E-A21B-41C8-9DE1-4D19E14464BE}"/>
          </ac:picMkLst>
        </pc:picChg>
        <pc:picChg chg="add del mod">
          <ac:chgData name="mel fenaert" userId="377dea76bb7355c0" providerId="LiveId" clId="{8F304270-0CAD-4144-A7BD-F16A1C468CAA}" dt="2019-08-24T19:33:49.848" v="131" actId="478"/>
          <ac:picMkLst>
            <pc:docMk/>
            <pc:sldMk cId="353098146" sldId="267"/>
            <ac:picMk id="186" creationId="{4FD50BAC-F144-4440-9DAB-42C874752FFA}"/>
          </ac:picMkLst>
        </pc:picChg>
        <pc:picChg chg="add mod">
          <ac:chgData name="mel fenaert" userId="377dea76bb7355c0" providerId="LiveId" clId="{8F304270-0CAD-4144-A7BD-F16A1C468CAA}" dt="2019-08-24T19:34:42.134" v="140" actId="164"/>
          <ac:picMkLst>
            <pc:docMk/>
            <pc:sldMk cId="353098146" sldId="267"/>
            <ac:picMk id="193" creationId="{4E99F1F3-F589-448F-ABF6-E72D4F274D87}"/>
          </ac:picMkLst>
        </pc:picChg>
        <pc:picChg chg="add mod">
          <ac:chgData name="mel fenaert" userId="377dea76bb7355c0" providerId="LiveId" clId="{8F304270-0CAD-4144-A7BD-F16A1C468CAA}" dt="2019-08-24T19:34:42.134" v="140" actId="164"/>
          <ac:picMkLst>
            <pc:docMk/>
            <pc:sldMk cId="353098146" sldId="267"/>
            <ac:picMk id="194" creationId="{20DF138A-6B96-4313-935A-C19302A0D187}"/>
          </ac:picMkLst>
        </pc:picChg>
        <pc:picChg chg="add del mod">
          <ac:chgData name="mel fenaert" userId="377dea76bb7355c0" providerId="LiveId" clId="{8F304270-0CAD-4144-A7BD-F16A1C468CAA}" dt="2019-08-24T19:33:51.639" v="132" actId="478"/>
          <ac:picMkLst>
            <pc:docMk/>
            <pc:sldMk cId="353098146" sldId="267"/>
            <ac:picMk id="196" creationId="{F04D4950-F59F-4450-9095-E0285651F1F1}"/>
          </ac:picMkLst>
        </pc:picChg>
        <pc:picChg chg="add mod">
          <ac:chgData name="mel fenaert" userId="377dea76bb7355c0" providerId="LiveId" clId="{8F304270-0CAD-4144-A7BD-F16A1C468CAA}" dt="2019-08-24T20:21:14.796" v="277"/>
          <ac:picMkLst>
            <pc:docMk/>
            <pc:sldMk cId="353098146" sldId="267"/>
            <ac:picMk id="200" creationId="{A5F0362F-C5D0-4B8C-8607-77E8E6DDEBA0}"/>
          </ac:picMkLst>
        </pc:picChg>
        <pc:picChg chg="add mod">
          <ac:chgData name="mel fenaert" userId="377dea76bb7355c0" providerId="LiveId" clId="{8F304270-0CAD-4144-A7BD-F16A1C468CAA}" dt="2019-08-24T20:14:25.783" v="251" actId="1035"/>
          <ac:picMkLst>
            <pc:docMk/>
            <pc:sldMk cId="353098146" sldId="267"/>
            <ac:picMk id="202" creationId="{3580D300-FE9C-4394-8AD2-4035E09EF5B3}"/>
          </ac:picMkLst>
        </pc:picChg>
        <pc:picChg chg="add del mod">
          <ac:chgData name="mel fenaert" userId="377dea76bb7355c0" providerId="LiveId" clId="{8F304270-0CAD-4144-A7BD-F16A1C468CAA}" dt="2019-08-24T20:04:22.408" v="223" actId="478"/>
          <ac:picMkLst>
            <pc:docMk/>
            <pc:sldMk cId="353098146" sldId="267"/>
            <ac:picMk id="204" creationId="{B03C21C2-B603-457C-9DFA-356DF739D355}"/>
          </ac:picMkLst>
        </pc:picChg>
        <pc:picChg chg="add mod">
          <ac:chgData name="mel fenaert" userId="377dea76bb7355c0" providerId="LiveId" clId="{8F304270-0CAD-4144-A7BD-F16A1C468CAA}" dt="2019-08-24T20:27:02.017" v="288"/>
          <ac:picMkLst>
            <pc:docMk/>
            <pc:sldMk cId="353098146" sldId="267"/>
            <ac:picMk id="206" creationId="{DAFFE0FF-D223-4041-91E1-193739F58587}"/>
          </ac:picMkLst>
        </pc:picChg>
        <pc:picChg chg="add del mod modCrop">
          <ac:chgData name="mel fenaert" userId="377dea76bb7355c0" providerId="LiveId" clId="{8F304270-0CAD-4144-A7BD-F16A1C468CAA}" dt="2019-08-24T20:42:42.168" v="316" actId="1037"/>
          <ac:picMkLst>
            <pc:docMk/>
            <pc:sldMk cId="353098146" sldId="267"/>
            <ac:picMk id="208" creationId="{FBCCEBA4-EDC0-4D64-95E5-49E731D19F74}"/>
          </ac:picMkLst>
        </pc:picChg>
        <pc:picChg chg="add mod modCrop">
          <ac:chgData name="mel fenaert" userId="377dea76bb7355c0" providerId="LiveId" clId="{8F304270-0CAD-4144-A7BD-F16A1C468CAA}" dt="2019-08-24T20:30:26.380" v="290" actId="1076"/>
          <ac:picMkLst>
            <pc:docMk/>
            <pc:sldMk cId="353098146" sldId="267"/>
            <ac:picMk id="210" creationId="{3337FDE4-15E2-4C35-85C4-38B9790334F4}"/>
          </ac:picMkLst>
        </pc:picChg>
        <pc:cxnChg chg="mod topLvl">
          <ac:chgData name="mel fenaert" userId="377dea76bb7355c0" providerId="LiveId" clId="{8F304270-0CAD-4144-A7BD-F16A1C468CAA}" dt="2019-08-24T19:28:53.569" v="90" actId="164"/>
          <ac:cxnSpMkLst>
            <pc:docMk/>
            <pc:sldMk cId="353098146" sldId="267"/>
            <ac:cxnSpMk id="5" creationId="{E967A4B4-5817-48FC-9EC0-23848C0B3348}"/>
          </ac:cxnSpMkLst>
        </pc:cxnChg>
        <pc:cxnChg chg="mod topLvl">
          <ac:chgData name="mel fenaert" userId="377dea76bb7355c0" providerId="LiveId" clId="{8F304270-0CAD-4144-A7BD-F16A1C468CAA}" dt="2019-08-24T19:28:53.569" v="90" actId="164"/>
          <ac:cxnSpMkLst>
            <pc:docMk/>
            <pc:sldMk cId="353098146" sldId="267"/>
            <ac:cxnSpMk id="11" creationId="{AFD1AD35-1174-4132-B4C1-7FE92F440C78}"/>
          </ac:cxnSpMkLst>
        </pc:cxnChg>
        <pc:cxnChg chg="mod">
          <ac:chgData name="mel fenaert" userId="377dea76bb7355c0" providerId="LiveId" clId="{8F304270-0CAD-4144-A7BD-F16A1C468CAA}" dt="2019-08-24T18:57:31.005" v="17" actId="478"/>
          <ac:cxnSpMkLst>
            <pc:docMk/>
            <pc:sldMk cId="353098146" sldId="267"/>
            <ac:cxnSpMk id="21" creationId="{DACD9153-3719-4C81-8DE6-20E330E40788}"/>
          </ac:cxnSpMkLst>
        </pc:cxnChg>
        <pc:cxnChg chg="mod">
          <ac:chgData name="mel fenaert" userId="377dea76bb7355c0" providerId="LiveId" clId="{8F304270-0CAD-4144-A7BD-F16A1C468CAA}" dt="2019-08-24T19:29:41.916" v="96" actId="478"/>
          <ac:cxnSpMkLst>
            <pc:docMk/>
            <pc:sldMk cId="353098146" sldId="267"/>
            <ac:cxnSpMk id="37" creationId="{6A1E1A47-41A2-4870-911B-9DFBCF9FAB83}"/>
          </ac:cxnSpMkLst>
        </pc:cxnChg>
        <pc:cxnChg chg="mod">
          <ac:chgData name="mel fenaert" userId="377dea76bb7355c0" providerId="LiveId" clId="{8F304270-0CAD-4144-A7BD-F16A1C468CAA}" dt="2019-08-24T19:29:49.332" v="99" actId="478"/>
          <ac:cxnSpMkLst>
            <pc:docMk/>
            <pc:sldMk cId="353098146" sldId="267"/>
            <ac:cxnSpMk id="53" creationId="{2315FB92-1DDF-4A8E-B2C5-5CB905B59BDE}"/>
          </ac:cxnSpMkLst>
        </pc:cxnChg>
        <pc:cxnChg chg="mod">
          <ac:chgData name="mel fenaert" userId="377dea76bb7355c0" providerId="LiveId" clId="{8F304270-0CAD-4144-A7BD-F16A1C468CAA}" dt="2019-08-24T19:29:46.670" v="98" actId="478"/>
          <ac:cxnSpMkLst>
            <pc:docMk/>
            <pc:sldMk cId="353098146" sldId="267"/>
            <ac:cxnSpMk id="69" creationId="{16F8F542-0A4C-42F8-9100-5313C2704C66}"/>
          </ac:cxnSpMkLst>
        </pc:cxnChg>
        <pc:cxnChg chg="mod">
          <ac:chgData name="mel fenaert" userId="377dea76bb7355c0" providerId="LiveId" clId="{8F304270-0CAD-4144-A7BD-F16A1C468CAA}" dt="2019-08-24T19:29:44.681" v="97" actId="478"/>
          <ac:cxnSpMkLst>
            <pc:docMk/>
            <pc:sldMk cId="353098146" sldId="267"/>
            <ac:cxnSpMk id="85" creationId="{14BD3AB9-EAD8-495C-B9C8-B23F21430575}"/>
          </ac:cxnSpMkLst>
        </pc:cxnChg>
        <pc:cxnChg chg="mod">
          <ac:chgData name="mel fenaert" userId="377dea76bb7355c0" providerId="LiveId" clId="{8F304270-0CAD-4144-A7BD-F16A1C468CAA}" dt="2019-08-24T19:32:27.098" v="122" actId="478"/>
          <ac:cxnSpMkLst>
            <pc:docMk/>
            <pc:sldMk cId="353098146" sldId="267"/>
            <ac:cxnSpMk id="101" creationId="{1743A3FA-B8DA-408D-B64D-1F0B2B9AF557}"/>
          </ac:cxnSpMkLst>
        </pc:cxnChg>
        <pc:cxnChg chg="mod">
          <ac:chgData name="mel fenaert" userId="377dea76bb7355c0" providerId="LiveId" clId="{8F304270-0CAD-4144-A7BD-F16A1C468CAA}" dt="2019-08-24T18:57:56.920" v="20" actId="478"/>
          <ac:cxnSpMkLst>
            <pc:docMk/>
            <pc:sldMk cId="353098146" sldId="267"/>
            <ac:cxnSpMk id="110" creationId="{CB019CFB-B6C7-4BF2-86AF-15E9FDDD6139}"/>
          </ac:cxnSpMkLst>
        </pc:cxnChg>
        <pc:cxnChg chg="mod">
          <ac:chgData name="mel fenaert" userId="377dea76bb7355c0" providerId="LiveId" clId="{8F304270-0CAD-4144-A7BD-F16A1C468CAA}" dt="2019-08-24T19:31:35.011" v="116" actId="478"/>
          <ac:cxnSpMkLst>
            <pc:docMk/>
            <pc:sldMk cId="353098146" sldId="267"/>
            <ac:cxnSpMk id="128" creationId="{B5172B9C-2F5F-44BE-BED5-3D06B3FA0298}"/>
          </ac:cxnSpMkLst>
        </pc:cxnChg>
        <pc:cxnChg chg="mod">
          <ac:chgData name="mel fenaert" userId="377dea76bb7355c0" providerId="LiveId" clId="{8F304270-0CAD-4144-A7BD-F16A1C468CAA}" dt="2019-08-24T19:31:33.016" v="115" actId="478"/>
          <ac:cxnSpMkLst>
            <pc:docMk/>
            <pc:sldMk cId="353098146" sldId="267"/>
            <ac:cxnSpMk id="138" creationId="{1607C21C-3A4D-466D-9D97-0951A71D790D}"/>
          </ac:cxnSpMkLst>
        </pc:cxnChg>
      </pc:sldChg>
      <pc:sldChg chg="addSp delSp modSp add">
        <pc:chgData name="mel fenaert" userId="377dea76bb7355c0" providerId="LiveId" clId="{8F304270-0CAD-4144-A7BD-F16A1C468CAA}" dt="2019-08-24T20:42:55.248" v="318"/>
        <pc:sldMkLst>
          <pc:docMk/>
          <pc:sldMk cId="1503824746" sldId="268"/>
        </pc:sldMkLst>
        <pc:spChg chg="mod">
          <ac:chgData name="mel fenaert" userId="377dea76bb7355c0" providerId="LiveId" clId="{8F304270-0CAD-4144-A7BD-F16A1C468CAA}" dt="2019-08-24T20:31:46.831" v="294" actId="1076"/>
          <ac:spMkLst>
            <pc:docMk/>
            <pc:sldMk cId="1503824746" sldId="268"/>
            <ac:spMk id="78" creationId="{6854000D-E754-4148-BAE9-626092E2414E}"/>
          </ac:spMkLst>
        </pc:spChg>
        <pc:spChg chg="mod">
          <ac:chgData name="mel fenaert" userId="377dea76bb7355c0" providerId="LiveId" clId="{8F304270-0CAD-4144-A7BD-F16A1C468CAA}" dt="2019-08-24T20:32:11.971" v="298" actId="1076"/>
          <ac:spMkLst>
            <pc:docMk/>
            <pc:sldMk cId="1503824746" sldId="268"/>
            <ac:spMk id="79" creationId="{56CD1642-7250-47BD-AAA8-3E6EA8093DE6}"/>
          </ac:spMkLst>
        </pc:spChg>
        <pc:spChg chg="mod">
          <ac:chgData name="mel fenaert" userId="377dea76bb7355c0" providerId="LiveId" clId="{8F304270-0CAD-4144-A7BD-F16A1C468CAA}" dt="2019-08-24T20:32:04.230" v="297" actId="1076"/>
          <ac:spMkLst>
            <pc:docMk/>
            <pc:sldMk cId="1503824746" sldId="268"/>
            <ac:spMk id="80" creationId="{A0DCB0DD-FBEB-4589-9DB5-89FDF94E1861}"/>
          </ac:spMkLst>
        </pc:spChg>
        <pc:spChg chg="mod">
          <ac:chgData name="mel fenaert" userId="377dea76bb7355c0" providerId="LiveId" clId="{8F304270-0CAD-4144-A7BD-F16A1C468CAA}" dt="2019-08-24T20:31:59.055" v="296" actId="1076"/>
          <ac:spMkLst>
            <pc:docMk/>
            <pc:sldMk cId="1503824746" sldId="268"/>
            <ac:spMk id="86" creationId="{CA771013-4B53-4063-82D8-5C39399D40BE}"/>
          </ac:spMkLst>
        </pc:spChg>
        <pc:spChg chg="mod">
          <ac:chgData name="mel fenaert" userId="377dea76bb7355c0" providerId="LiveId" clId="{8F304270-0CAD-4144-A7BD-F16A1C468CAA}" dt="2019-08-24T20:31:42.231" v="293" actId="1076"/>
          <ac:spMkLst>
            <pc:docMk/>
            <pc:sldMk cId="1503824746" sldId="268"/>
            <ac:spMk id="175" creationId="{5389CFC4-C934-4899-A5BE-8ED36AF754A8}"/>
          </ac:spMkLst>
        </pc:spChg>
        <pc:spChg chg="mod">
          <ac:chgData name="mel fenaert" userId="377dea76bb7355c0" providerId="LiveId" clId="{8F304270-0CAD-4144-A7BD-F16A1C468CAA}" dt="2019-08-24T20:31:53.023" v="295" actId="1076"/>
          <ac:spMkLst>
            <pc:docMk/>
            <pc:sldMk cId="1503824746" sldId="268"/>
            <ac:spMk id="198" creationId="{DE208B3A-226C-4D2F-98AC-A98295079614}"/>
          </ac:spMkLst>
        </pc:spChg>
        <pc:picChg chg="add">
          <ac:chgData name="mel fenaert" userId="377dea76bb7355c0" providerId="LiveId" clId="{8F304270-0CAD-4144-A7BD-F16A1C468CAA}" dt="2019-08-24T20:42:55.248" v="318"/>
          <ac:picMkLst>
            <pc:docMk/>
            <pc:sldMk cId="1503824746" sldId="268"/>
            <ac:picMk id="69" creationId="{2F93D424-8471-4810-A97B-7247EF7C93A1}"/>
          </ac:picMkLst>
        </pc:picChg>
        <pc:picChg chg="del">
          <ac:chgData name="mel fenaert" userId="377dea76bb7355c0" providerId="LiveId" clId="{8F304270-0CAD-4144-A7BD-F16A1C468CAA}" dt="2019-08-24T20:42:54.800" v="317" actId="478"/>
          <ac:picMkLst>
            <pc:docMk/>
            <pc:sldMk cId="1503824746" sldId="268"/>
            <ac:picMk id="208" creationId="{FBCCEBA4-EDC0-4D64-95E5-49E731D19F74}"/>
          </ac:picMkLst>
        </pc:picChg>
      </pc:sldChg>
      <pc:sldChg chg="del">
        <pc:chgData name="mel fenaert" userId="377dea76bb7355c0" providerId="LiveId" clId="{8F304270-0CAD-4144-A7BD-F16A1C468CAA}" dt="2019-08-24T18:55:53.422" v="1" actId="2696"/>
        <pc:sldMkLst>
          <pc:docMk/>
          <pc:sldMk cId="550429404" sldId="269"/>
        </pc:sldMkLst>
      </pc:sldChg>
      <pc:sldMasterChg chg="del delSldLayout">
        <pc:chgData name="mel fenaert" userId="377dea76bb7355c0" providerId="LiveId" clId="{8F304270-0CAD-4144-A7BD-F16A1C468CAA}" dt="2019-08-24T20:42:01.267" v="305" actId="2696"/>
        <pc:sldMasterMkLst>
          <pc:docMk/>
          <pc:sldMasterMk cId="2347027555" sldId="2147483672"/>
        </pc:sldMasterMkLst>
        <pc:sldLayoutChg chg="del">
          <pc:chgData name="mel fenaert" userId="377dea76bb7355c0" providerId="LiveId" clId="{8F304270-0CAD-4144-A7BD-F16A1C468CAA}" dt="2019-08-24T20:42:01.219" v="300" actId="2696"/>
          <pc:sldLayoutMkLst>
            <pc:docMk/>
            <pc:sldMasterMk cId="2347027555" sldId="2147483672"/>
            <pc:sldLayoutMk cId="2519206939" sldId="2147483684"/>
          </pc:sldLayoutMkLst>
        </pc:sldLayoutChg>
        <pc:sldLayoutChg chg="del">
          <pc:chgData name="mel fenaert" userId="377dea76bb7355c0" providerId="LiveId" clId="{8F304270-0CAD-4144-A7BD-F16A1C468CAA}" dt="2019-08-24T20:42:01.230" v="301" actId="2696"/>
          <pc:sldLayoutMkLst>
            <pc:docMk/>
            <pc:sldMasterMk cId="2347027555" sldId="2147483672"/>
            <pc:sldLayoutMk cId="160133282" sldId="2147483685"/>
          </pc:sldLayoutMkLst>
        </pc:sldLayoutChg>
        <pc:sldLayoutChg chg="del">
          <pc:chgData name="mel fenaert" userId="377dea76bb7355c0" providerId="LiveId" clId="{8F304270-0CAD-4144-A7BD-F16A1C468CAA}" dt="2019-08-24T20:42:01.235" v="302" actId="2696"/>
          <pc:sldLayoutMkLst>
            <pc:docMk/>
            <pc:sldMasterMk cId="2347027555" sldId="2147483672"/>
            <pc:sldLayoutMk cId="1468749085" sldId="2147483686"/>
          </pc:sldLayoutMkLst>
        </pc:sldLayoutChg>
        <pc:sldLayoutChg chg="del">
          <pc:chgData name="mel fenaert" userId="377dea76bb7355c0" providerId="LiveId" clId="{8F304270-0CAD-4144-A7BD-F16A1C468CAA}" dt="2019-08-24T20:42:01.244" v="304" actId="2696"/>
          <pc:sldLayoutMkLst>
            <pc:docMk/>
            <pc:sldMasterMk cId="2347027555" sldId="2147483672"/>
            <pc:sldLayoutMk cId="3721211458" sldId="2147483687"/>
          </pc:sldLayoutMkLst>
        </pc:sldLayoutChg>
        <pc:sldLayoutChg chg="del">
          <pc:chgData name="mel fenaert" userId="377dea76bb7355c0" providerId="LiveId" clId="{8F304270-0CAD-4144-A7BD-F16A1C468CAA}" dt="2019-08-24T20:42:01.239" v="303" actId="2696"/>
          <pc:sldLayoutMkLst>
            <pc:docMk/>
            <pc:sldMasterMk cId="2347027555" sldId="2147483672"/>
            <pc:sldLayoutMk cId="2504435941" sldId="214748368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E5CEFC4-692C-4CB8-834F-44AC16EB0201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grpSp>
        <p:nvGrpSpPr>
          <p:cNvPr id="46" name="Groupe 45">
            <a:extLst>
              <a:ext uri="{FF2B5EF4-FFF2-40B4-BE49-F238E27FC236}">
                <a16:creationId xmlns:a16="http://schemas.microsoft.com/office/drawing/2014/main" id="{60749360-DFA5-4CF8-B351-BE08331B6444}"/>
              </a:ext>
            </a:extLst>
          </p:cNvPr>
          <p:cNvGrpSpPr/>
          <p:nvPr userDrawn="1"/>
        </p:nvGrpSpPr>
        <p:grpSpPr>
          <a:xfrm>
            <a:off x="455852" y="362999"/>
            <a:ext cx="1983145" cy="3059999"/>
            <a:chOff x="455852" y="362999"/>
            <a:chExt cx="1983145" cy="3059999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ECA8CBC4-BE1C-418F-8991-0056AFD66FB1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F57A4A45-39BB-4360-BD7F-EA39909CC1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5C85C686-691D-4513-9F7C-6441B41B9EFC}"/>
                </a:ext>
              </a:extLst>
            </p:cNvPr>
            <p:cNvCxnSpPr>
              <a:cxnSpLocks/>
              <a:endCxn id="29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045083CF-9E22-4F3A-92B0-C5BC8CDD04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17B153B4-A6B6-4D0D-9AED-CA6B19B16A3C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90E7118-D551-43D1-A826-8295F925AB59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C02E69B7-43A5-449C-BF8F-2BA73FA1523E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700C46D-663B-493A-B573-FE25681DE39D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00325172-EC4A-4EC6-9803-8D8FD9ABC9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1F7A272-7621-44EF-BF6D-211D4E870972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37" name="Croix 36">
              <a:extLst>
                <a:ext uri="{FF2B5EF4-FFF2-40B4-BE49-F238E27FC236}">
                  <a16:creationId xmlns:a16="http://schemas.microsoft.com/office/drawing/2014/main" id="{1777B228-5CC6-4332-BBC7-89C0726E0DE0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Croix 37">
              <a:extLst>
                <a:ext uri="{FF2B5EF4-FFF2-40B4-BE49-F238E27FC236}">
                  <a16:creationId xmlns:a16="http://schemas.microsoft.com/office/drawing/2014/main" id="{7530B97D-8980-462B-A902-496728775767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Croix 38">
              <a:extLst>
                <a:ext uri="{FF2B5EF4-FFF2-40B4-BE49-F238E27FC236}">
                  <a16:creationId xmlns:a16="http://schemas.microsoft.com/office/drawing/2014/main" id="{2F305EB8-2682-489E-A5C6-E175BD0669A5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FFC57CD0-BD03-4DA9-9047-F9A3F3579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57E585EB-3791-4A41-A3BA-951D94FF8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2A9C6D94-7E3A-4243-883F-0721207C09D2}"/>
              </a:ext>
            </a:extLst>
          </p:cNvPr>
          <p:cNvGrpSpPr/>
          <p:nvPr userDrawn="1"/>
        </p:nvGrpSpPr>
        <p:grpSpPr>
          <a:xfrm>
            <a:off x="2437427" y="362999"/>
            <a:ext cx="1983145" cy="3059999"/>
            <a:chOff x="455852" y="362999"/>
            <a:chExt cx="1983145" cy="3059999"/>
          </a:xfrm>
        </p:grpSpPr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EAC28025-7996-4889-8BBA-8BB14F69B9A5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FE69221A-9DE9-4370-B9B7-6F737504C3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F57109AB-6745-4254-A6EF-F0E6352100EB}"/>
                </a:ext>
              </a:extLst>
            </p:cNvPr>
            <p:cNvCxnSpPr>
              <a:cxnSpLocks/>
              <a:endCxn id="52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2B25C714-24D0-412D-B2D0-4A693DBFBC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e 28">
              <a:extLst>
                <a:ext uri="{FF2B5EF4-FFF2-40B4-BE49-F238E27FC236}">
                  <a16:creationId xmlns:a16="http://schemas.microsoft.com/office/drawing/2014/main" id="{DE606242-471E-419A-B3E8-664087905B60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0E26CB3-0318-46CF-8919-E673EF00BB73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E2EFBD94-7709-45E2-A156-040AEA35261B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E770B8D4-3A19-46C5-8904-5F126582DDED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86EFDFF4-44A6-44E6-B9D6-B174B68D51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CB7003F1-B0EA-4623-948D-2C57923519C3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58" name="Croix 57">
              <a:extLst>
                <a:ext uri="{FF2B5EF4-FFF2-40B4-BE49-F238E27FC236}">
                  <a16:creationId xmlns:a16="http://schemas.microsoft.com/office/drawing/2014/main" id="{ABC2CC10-8A02-4CB9-AAEC-56898323115F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Croix 58">
              <a:extLst>
                <a:ext uri="{FF2B5EF4-FFF2-40B4-BE49-F238E27FC236}">
                  <a16:creationId xmlns:a16="http://schemas.microsoft.com/office/drawing/2014/main" id="{CC4AEAE6-69E4-44C4-B536-F68BEC12CA4A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Croix 59">
              <a:extLst>
                <a:ext uri="{FF2B5EF4-FFF2-40B4-BE49-F238E27FC236}">
                  <a16:creationId xmlns:a16="http://schemas.microsoft.com/office/drawing/2014/main" id="{73459C97-115B-43FE-A615-021A2276B0EF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88BFFA8B-5F99-48E0-9B65-13553A77B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4369DE52-41B9-4015-BAE0-27D1E7FBEA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CB7DE479-F21C-440F-9684-26BCBABC340C}"/>
              </a:ext>
            </a:extLst>
          </p:cNvPr>
          <p:cNvGrpSpPr/>
          <p:nvPr userDrawn="1"/>
        </p:nvGrpSpPr>
        <p:grpSpPr>
          <a:xfrm>
            <a:off x="4412257" y="362999"/>
            <a:ext cx="1983145" cy="3059999"/>
            <a:chOff x="455852" y="362999"/>
            <a:chExt cx="1983145" cy="3059999"/>
          </a:xfrm>
        </p:grpSpPr>
        <p:sp>
          <p:nvSpPr>
            <p:cNvPr id="64" name="Rectangle : coins arrondis 63">
              <a:extLst>
                <a:ext uri="{FF2B5EF4-FFF2-40B4-BE49-F238E27FC236}">
                  <a16:creationId xmlns:a16="http://schemas.microsoft.com/office/drawing/2014/main" id="{060A915B-7A03-49C0-BFB1-5E926FAFA52E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B9958E06-044B-41F0-81ED-D4F20EC074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45170F77-BEBF-4930-BFFF-5246A41CDE22}"/>
                </a:ext>
              </a:extLst>
            </p:cNvPr>
            <p:cNvCxnSpPr>
              <a:cxnSpLocks/>
              <a:endCxn id="68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D7DF8FFD-E2F5-4B02-9F80-074EB2D49E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Ellipse 28">
              <a:extLst>
                <a:ext uri="{FF2B5EF4-FFF2-40B4-BE49-F238E27FC236}">
                  <a16:creationId xmlns:a16="http://schemas.microsoft.com/office/drawing/2014/main" id="{3534E7BD-62DB-45D0-9D07-F8E0D428DD06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CBECA2-61CB-4D43-BBA0-A613A966C514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70" name="Rectangle : coins arrondis 69">
              <a:extLst>
                <a:ext uri="{FF2B5EF4-FFF2-40B4-BE49-F238E27FC236}">
                  <a16:creationId xmlns:a16="http://schemas.microsoft.com/office/drawing/2014/main" id="{9B2B1820-205E-4B3E-81FA-DBF48CF33649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01B7EB4E-7B37-4734-9ACA-69B48237D724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93FE256-49D7-4032-BF25-AFF6AD9BD2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029D6BED-7A66-4DA6-B5C5-EE8F8DF42052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74" name="Croix 73">
              <a:extLst>
                <a:ext uri="{FF2B5EF4-FFF2-40B4-BE49-F238E27FC236}">
                  <a16:creationId xmlns:a16="http://schemas.microsoft.com/office/drawing/2014/main" id="{8ECC3F7C-6B83-447A-86C4-F70F73E7BB55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Croix 74">
              <a:extLst>
                <a:ext uri="{FF2B5EF4-FFF2-40B4-BE49-F238E27FC236}">
                  <a16:creationId xmlns:a16="http://schemas.microsoft.com/office/drawing/2014/main" id="{9D6CA4BA-2F23-466B-ACF0-ACE636541E61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Croix 75">
              <a:extLst>
                <a:ext uri="{FF2B5EF4-FFF2-40B4-BE49-F238E27FC236}">
                  <a16:creationId xmlns:a16="http://schemas.microsoft.com/office/drawing/2014/main" id="{7FC73C7D-B6E0-41CC-B4A9-396DE90C217F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EA8C14DB-3FB2-4C08-900D-F2230B23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A9E36FE8-0383-42F3-8C2D-EC27ADFCF2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1EC725E-3E13-43D1-B0EC-21F053C7E578}"/>
              </a:ext>
            </a:extLst>
          </p:cNvPr>
          <p:cNvGrpSpPr/>
          <p:nvPr userDrawn="1"/>
        </p:nvGrpSpPr>
        <p:grpSpPr>
          <a:xfrm>
            <a:off x="455852" y="3404459"/>
            <a:ext cx="1983145" cy="3059999"/>
            <a:chOff x="455852" y="362999"/>
            <a:chExt cx="1983145" cy="3059999"/>
          </a:xfrm>
        </p:grpSpPr>
        <p:sp>
          <p:nvSpPr>
            <p:cNvPr id="80" name="Rectangle : coins arrondis 79">
              <a:extLst>
                <a:ext uri="{FF2B5EF4-FFF2-40B4-BE49-F238E27FC236}">
                  <a16:creationId xmlns:a16="http://schemas.microsoft.com/office/drawing/2014/main" id="{071A20BE-A314-43BF-A8AF-6B8587904D6A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DF8CEAF8-1879-43AC-8803-2CFB3C619D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0D6F2675-9ED8-439B-BF93-1C93F84F5422}"/>
                </a:ext>
              </a:extLst>
            </p:cNvPr>
            <p:cNvCxnSpPr>
              <a:cxnSpLocks/>
              <a:endCxn id="84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726B1D79-2E7E-4377-8DCA-D13145CECF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Ellipse 28">
              <a:extLst>
                <a:ext uri="{FF2B5EF4-FFF2-40B4-BE49-F238E27FC236}">
                  <a16:creationId xmlns:a16="http://schemas.microsoft.com/office/drawing/2014/main" id="{FAD695B2-6214-415D-8688-D1B466C97CE6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23361DB-C61C-4ABF-A5D3-ECE7F119FCD8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B0132DC6-E7BD-42B6-A481-840B1D9B87B8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4D33DEFF-54AE-42AA-8822-C0002C831BC9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6538DBAE-1D2E-47CE-AC95-F4E64F8520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D96AEDEF-73FE-4077-B539-88692E9BE590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90" name="Croix 89">
              <a:extLst>
                <a:ext uri="{FF2B5EF4-FFF2-40B4-BE49-F238E27FC236}">
                  <a16:creationId xmlns:a16="http://schemas.microsoft.com/office/drawing/2014/main" id="{FF21E09A-937C-4616-B118-B5DD8087D21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Croix 90">
              <a:extLst>
                <a:ext uri="{FF2B5EF4-FFF2-40B4-BE49-F238E27FC236}">
                  <a16:creationId xmlns:a16="http://schemas.microsoft.com/office/drawing/2014/main" id="{00C2D083-7075-40E3-A9F8-E7037BBD104D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Croix 91">
              <a:extLst>
                <a:ext uri="{FF2B5EF4-FFF2-40B4-BE49-F238E27FC236}">
                  <a16:creationId xmlns:a16="http://schemas.microsoft.com/office/drawing/2014/main" id="{E70F06ED-32A8-4549-A3CC-A68A40F85ED0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3" name="Image 92">
              <a:extLst>
                <a:ext uri="{FF2B5EF4-FFF2-40B4-BE49-F238E27FC236}">
                  <a16:creationId xmlns:a16="http://schemas.microsoft.com/office/drawing/2014/main" id="{416C2DD4-7BC4-449C-939E-B6163EEB52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94" name="Image 93">
              <a:extLst>
                <a:ext uri="{FF2B5EF4-FFF2-40B4-BE49-F238E27FC236}">
                  <a16:creationId xmlns:a16="http://schemas.microsoft.com/office/drawing/2014/main" id="{41BA2577-C957-4E04-A0DF-1D0E39BF07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423E6CB5-A72E-4365-BEEC-EAEA725118BF}"/>
              </a:ext>
            </a:extLst>
          </p:cNvPr>
          <p:cNvGrpSpPr/>
          <p:nvPr userDrawn="1"/>
        </p:nvGrpSpPr>
        <p:grpSpPr>
          <a:xfrm>
            <a:off x="2435909" y="3404242"/>
            <a:ext cx="1983145" cy="3059999"/>
            <a:chOff x="455852" y="362999"/>
            <a:chExt cx="1983145" cy="3059999"/>
          </a:xfrm>
        </p:grpSpPr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F108A240-F904-4957-A89B-B0782BBF2F25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97" name="Image 96">
              <a:extLst>
                <a:ext uri="{FF2B5EF4-FFF2-40B4-BE49-F238E27FC236}">
                  <a16:creationId xmlns:a16="http://schemas.microsoft.com/office/drawing/2014/main" id="{0AF860A2-F9C1-4D5A-819F-27345C9A18E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F2648339-0007-4C83-8AE2-48B0C408539F}"/>
                </a:ext>
              </a:extLst>
            </p:cNvPr>
            <p:cNvCxnSpPr>
              <a:cxnSpLocks/>
              <a:endCxn id="100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C5037154-A4E7-4F8A-A287-4F6B203EE0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Ellipse 28">
              <a:extLst>
                <a:ext uri="{FF2B5EF4-FFF2-40B4-BE49-F238E27FC236}">
                  <a16:creationId xmlns:a16="http://schemas.microsoft.com/office/drawing/2014/main" id="{1BD03D07-3A5A-4F11-8237-C75DAB902759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E419B82-AB06-4BAB-BFE8-87F9DCD95D59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02" name="Rectangle : coins arrondis 101">
              <a:extLst>
                <a:ext uri="{FF2B5EF4-FFF2-40B4-BE49-F238E27FC236}">
                  <a16:creationId xmlns:a16="http://schemas.microsoft.com/office/drawing/2014/main" id="{E1A5A0CF-F711-4637-B958-AC8C6B9B3A16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485804F7-4A58-47F2-8D81-B7A2FF550DFF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0EBDF901-96C2-4849-A6AE-A3F3C05F77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56128F49-ED94-492E-BDD6-687BC01F2DD0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06" name="Croix 105">
              <a:extLst>
                <a:ext uri="{FF2B5EF4-FFF2-40B4-BE49-F238E27FC236}">
                  <a16:creationId xmlns:a16="http://schemas.microsoft.com/office/drawing/2014/main" id="{A37AE763-2C30-46E6-801E-D73687B6100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Croix 106">
              <a:extLst>
                <a:ext uri="{FF2B5EF4-FFF2-40B4-BE49-F238E27FC236}">
                  <a16:creationId xmlns:a16="http://schemas.microsoft.com/office/drawing/2014/main" id="{7D2A7B5B-0BF2-4D39-A75C-5C19106438A2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Croix 107">
              <a:extLst>
                <a:ext uri="{FF2B5EF4-FFF2-40B4-BE49-F238E27FC236}">
                  <a16:creationId xmlns:a16="http://schemas.microsoft.com/office/drawing/2014/main" id="{6C1205DA-2195-42A4-944C-A5AB8E5AC196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9" name="Image 108">
              <a:extLst>
                <a:ext uri="{FF2B5EF4-FFF2-40B4-BE49-F238E27FC236}">
                  <a16:creationId xmlns:a16="http://schemas.microsoft.com/office/drawing/2014/main" id="{B2215032-8306-4BE8-A1A7-F1EE976F24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10" name="Image 109">
              <a:extLst>
                <a:ext uri="{FF2B5EF4-FFF2-40B4-BE49-F238E27FC236}">
                  <a16:creationId xmlns:a16="http://schemas.microsoft.com/office/drawing/2014/main" id="{5396D4D0-2EEB-47C3-B9D9-04C3CDA5B2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424EACBF-F461-460A-81C5-532B10CDBAD9}"/>
              </a:ext>
            </a:extLst>
          </p:cNvPr>
          <p:cNvGrpSpPr/>
          <p:nvPr userDrawn="1"/>
        </p:nvGrpSpPr>
        <p:grpSpPr>
          <a:xfrm>
            <a:off x="4412257" y="3423581"/>
            <a:ext cx="1983145" cy="3059999"/>
            <a:chOff x="455852" y="362999"/>
            <a:chExt cx="1983145" cy="3059999"/>
          </a:xfrm>
        </p:grpSpPr>
        <p:sp>
          <p:nvSpPr>
            <p:cNvPr id="112" name="Rectangle : coins arrondis 111">
              <a:extLst>
                <a:ext uri="{FF2B5EF4-FFF2-40B4-BE49-F238E27FC236}">
                  <a16:creationId xmlns:a16="http://schemas.microsoft.com/office/drawing/2014/main" id="{00D98A31-AD50-4B3D-B3BF-7C3E215F5F86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DCDAA6FA-27B5-4F71-A7A2-326661285D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EBB7FEBF-10BA-4170-ACBF-3C644F8228D8}"/>
                </a:ext>
              </a:extLst>
            </p:cNvPr>
            <p:cNvCxnSpPr>
              <a:cxnSpLocks/>
              <a:endCxn id="116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3580B0F9-BEB9-432D-88DA-4983096EB7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Ellipse 28">
              <a:extLst>
                <a:ext uri="{FF2B5EF4-FFF2-40B4-BE49-F238E27FC236}">
                  <a16:creationId xmlns:a16="http://schemas.microsoft.com/office/drawing/2014/main" id="{3E18A997-8D4E-4624-A0AA-9C4D997C0F39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2B0C2C9-4E49-4477-916A-5AFD2435B807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18" name="Rectangle : coins arrondis 117">
              <a:extLst>
                <a:ext uri="{FF2B5EF4-FFF2-40B4-BE49-F238E27FC236}">
                  <a16:creationId xmlns:a16="http://schemas.microsoft.com/office/drawing/2014/main" id="{23F59941-9C40-47D0-800B-BA06AA42212F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4A386E37-2659-45C7-A861-DCB4DA26D8B3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30926483-DA27-4889-8671-B8D4FA059D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65DA4FC8-A334-441F-A2B1-A065A20DCF2E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22" name="Croix 121">
              <a:extLst>
                <a:ext uri="{FF2B5EF4-FFF2-40B4-BE49-F238E27FC236}">
                  <a16:creationId xmlns:a16="http://schemas.microsoft.com/office/drawing/2014/main" id="{E34A5D19-9F74-470F-A1E5-1D452F6D8C21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Croix 122">
              <a:extLst>
                <a:ext uri="{FF2B5EF4-FFF2-40B4-BE49-F238E27FC236}">
                  <a16:creationId xmlns:a16="http://schemas.microsoft.com/office/drawing/2014/main" id="{7F9C56D1-910F-4E5A-B0C3-FC42F9D00E7E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Croix 123">
              <a:extLst>
                <a:ext uri="{FF2B5EF4-FFF2-40B4-BE49-F238E27FC236}">
                  <a16:creationId xmlns:a16="http://schemas.microsoft.com/office/drawing/2014/main" id="{8C492446-9560-47B2-8ABD-FF17DADA8CA5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1CCC16E6-CE8E-467E-A67F-3F08D28CEA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26" name="Image 125">
              <a:extLst>
                <a:ext uri="{FF2B5EF4-FFF2-40B4-BE49-F238E27FC236}">
                  <a16:creationId xmlns:a16="http://schemas.microsoft.com/office/drawing/2014/main" id="{235A3D66-4807-4A03-9318-6D885FBE99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A52D0970-B5AD-4175-8E81-542F037AFA39}"/>
              </a:ext>
            </a:extLst>
          </p:cNvPr>
          <p:cNvGrpSpPr/>
          <p:nvPr userDrawn="1"/>
        </p:nvGrpSpPr>
        <p:grpSpPr>
          <a:xfrm>
            <a:off x="455852" y="6483001"/>
            <a:ext cx="1983145" cy="3059999"/>
            <a:chOff x="455852" y="362999"/>
            <a:chExt cx="1983145" cy="3059999"/>
          </a:xfrm>
        </p:grpSpPr>
        <p:sp>
          <p:nvSpPr>
            <p:cNvPr id="128" name="Rectangle : coins arrondis 127">
              <a:extLst>
                <a:ext uri="{FF2B5EF4-FFF2-40B4-BE49-F238E27FC236}">
                  <a16:creationId xmlns:a16="http://schemas.microsoft.com/office/drawing/2014/main" id="{19F068AA-C7D1-4E07-B545-35634B39C185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31EF4123-8284-4410-ABBE-5800EAA707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5B5DC435-2824-4586-ADDE-F4E3992D9277}"/>
                </a:ext>
              </a:extLst>
            </p:cNvPr>
            <p:cNvCxnSpPr>
              <a:cxnSpLocks/>
              <a:endCxn id="132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2CE27A0E-0EB9-4457-9467-1211986737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Ellipse 28">
              <a:extLst>
                <a:ext uri="{FF2B5EF4-FFF2-40B4-BE49-F238E27FC236}">
                  <a16:creationId xmlns:a16="http://schemas.microsoft.com/office/drawing/2014/main" id="{5FB4E625-2A4E-40F3-9496-35FA46ADF420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7F56185-CEAE-468B-9689-7A7E7B355B7F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34" name="Rectangle : coins arrondis 133">
              <a:extLst>
                <a:ext uri="{FF2B5EF4-FFF2-40B4-BE49-F238E27FC236}">
                  <a16:creationId xmlns:a16="http://schemas.microsoft.com/office/drawing/2014/main" id="{DDF7202B-CC21-43AE-87EA-98F922EA1F02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D3CFCC69-D465-45DB-9FE9-6554A6F49C62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CBB6B1FE-7A21-45B8-B6A2-66AE043757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6C746CCC-8B6B-4C5E-A32B-8FD42BBA2A95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38" name="Croix 137">
              <a:extLst>
                <a:ext uri="{FF2B5EF4-FFF2-40B4-BE49-F238E27FC236}">
                  <a16:creationId xmlns:a16="http://schemas.microsoft.com/office/drawing/2014/main" id="{F64081A0-8F9B-4C01-894F-A1A567F6C1D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Croix 138">
              <a:extLst>
                <a:ext uri="{FF2B5EF4-FFF2-40B4-BE49-F238E27FC236}">
                  <a16:creationId xmlns:a16="http://schemas.microsoft.com/office/drawing/2014/main" id="{4D74B000-9003-4F1B-8AA1-565EF63A6B55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Croix 139">
              <a:extLst>
                <a:ext uri="{FF2B5EF4-FFF2-40B4-BE49-F238E27FC236}">
                  <a16:creationId xmlns:a16="http://schemas.microsoft.com/office/drawing/2014/main" id="{79B630E2-ACB1-48AC-81AA-716FAC93F7D2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1" name="Image 140">
              <a:extLst>
                <a:ext uri="{FF2B5EF4-FFF2-40B4-BE49-F238E27FC236}">
                  <a16:creationId xmlns:a16="http://schemas.microsoft.com/office/drawing/2014/main" id="{DFC77026-73D0-40E4-9625-C0BAF5883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42" name="Image 141">
              <a:extLst>
                <a:ext uri="{FF2B5EF4-FFF2-40B4-BE49-F238E27FC236}">
                  <a16:creationId xmlns:a16="http://schemas.microsoft.com/office/drawing/2014/main" id="{A2E0DA8A-DEB5-4F2E-929D-E6F0DC7CB7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CC7DD291-FE74-4E6D-94EA-C9060908901A}"/>
              </a:ext>
            </a:extLst>
          </p:cNvPr>
          <p:cNvGrpSpPr/>
          <p:nvPr userDrawn="1"/>
        </p:nvGrpSpPr>
        <p:grpSpPr>
          <a:xfrm>
            <a:off x="2427356" y="6483001"/>
            <a:ext cx="1983145" cy="3059999"/>
            <a:chOff x="455852" y="362999"/>
            <a:chExt cx="1983145" cy="3059999"/>
          </a:xfrm>
        </p:grpSpPr>
        <p:sp>
          <p:nvSpPr>
            <p:cNvPr id="144" name="Rectangle : coins arrondis 143">
              <a:extLst>
                <a:ext uri="{FF2B5EF4-FFF2-40B4-BE49-F238E27FC236}">
                  <a16:creationId xmlns:a16="http://schemas.microsoft.com/office/drawing/2014/main" id="{846698AB-DDF6-4C6A-AE5C-1017FC4E368C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5" name="Image 144">
              <a:extLst>
                <a:ext uri="{FF2B5EF4-FFF2-40B4-BE49-F238E27FC236}">
                  <a16:creationId xmlns:a16="http://schemas.microsoft.com/office/drawing/2014/main" id="{9E19CA27-8737-4537-A840-9086826F68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F79000E2-5421-43AA-98DD-E48C6B7EFA74}"/>
                </a:ext>
              </a:extLst>
            </p:cNvPr>
            <p:cNvCxnSpPr>
              <a:cxnSpLocks/>
              <a:endCxn id="148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F2F25FF2-E843-44AF-8865-793DF88F90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Ellipse 28">
              <a:extLst>
                <a:ext uri="{FF2B5EF4-FFF2-40B4-BE49-F238E27FC236}">
                  <a16:creationId xmlns:a16="http://schemas.microsoft.com/office/drawing/2014/main" id="{1D8BE717-C988-4102-89A2-C84956598969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218FBA5-0034-46B3-9ED9-3CF7982B86C9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50" name="Rectangle : coins arrondis 149">
              <a:extLst>
                <a:ext uri="{FF2B5EF4-FFF2-40B4-BE49-F238E27FC236}">
                  <a16:creationId xmlns:a16="http://schemas.microsoft.com/office/drawing/2014/main" id="{63A1C2E2-97B1-4715-B08D-AAD5ACED55A7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A575CAC2-CE9B-46EC-B32F-319063B45A7B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D084BC88-791A-4EC7-9896-AE12437464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C8B095F9-401B-4D84-AB4A-BA463934F128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54" name="Croix 153">
              <a:extLst>
                <a:ext uri="{FF2B5EF4-FFF2-40B4-BE49-F238E27FC236}">
                  <a16:creationId xmlns:a16="http://schemas.microsoft.com/office/drawing/2014/main" id="{3034E741-FD0B-4287-9504-08E23C50E7C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Croix 154">
              <a:extLst>
                <a:ext uri="{FF2B5EF4-FFF2-40B4-BE49-F238E27FC236}">
                  <a16:creationId xmlns:a16="http://schemas.microsoft.com/office/drawing/2014/main" id="{C3DB5099-97BC-40C8-9D72-F9D8DFA64E0A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Croix 155">
              <a:extLst>
                <a:ext uri="{FF2B5EF4-FFF2-40B4-BE49-F238E27FC236}">
                  <a16:creationId xmlns:a16="http://schemas.microsoft.com/office/drawing/2014/main" id="{2EEF15BB-6EB4-43C4-8ABD-D374CEA82108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7" name="Image 156">
              <a:extLst>
                <a:ext uri="{FF2B5EF4-FFF2-40B4-BE49-F238E27FC236}">
                  <a16:creationId xmlns:a16="http://schemas.microsoft.com/office/drawing/2014/main" id="{2480FFCF-08C6-4B0B-9292-BBA0D86AF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58" name="Image 157">
              <a:extLst>
                <a:ext uri="{FF2B5EF4-FFF2-40B4-BE49-F238E27FC236}">
                  <a16:creationId xmlns:a16="http://schemas.microsoft.com/office/drawing/2014/main" id="{153A45FD-270C-4483-BDF6-4364E15B0F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59" name="Groupe 158">
            <a:extLst>
              <a:ext uri="{FF2B5EF4-FFF2-40B4-BE49-F238E27FC236}">
                <a16:creationId xmlns:a16="http://schemas.microsoft.com/office/drawing/2014/main" id="{D782DD13-8B2F-4590-8371-70ACF335373F}"/>
              </a:ext>
            </a:extLst>
          </p:cNvPr>
          <p:cNvGrpSpPr/>
          <p:nvPr userDrawn="1"/>
        </p:nvGrpSpPr>
        <p:grpSpPr>
          <a:xfrm>
            <a:off x="4412257" y="6483001"/>
            <a:ext cx="1983145" cy="3059999"/>
            <a:chOff x="455852" y="362999"/>
            <a:chExt cx="1983145" cy="3059999"/>
          </a:xfrm>
        </p:grpSpPr>
        <p:sp>
          <p:nvSpPr>
            <p:cNvPr id="160" name="Rectangle : coins arrondis 159">
              <a:extLst>
                <a:ext uri="{FF2B5EF4-FFF2-40B4-BE49-F238E27FC236}">
                  <a16:creationId xmlns:a16="http://schemas.microsoft.com/office/drawing/2014/main" id="{C4889DFF-1BE9-49F8-B0D1-653073651EC2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1" name="Image 160">
              <a:extLst>
                <a:ext uri="{FF2B5EF4-FFF2-40B4-BE49-F238E27FC236}">
                  <a16:creationId xmlns:a16="http://schemas.microsoft.com/office/drawing/2014/main" id="{75D0CF6B-C93A-4B12-8DA1-976B39A904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31A68696-43A4-4336-8BA6-9F3C58BDE1B5}"/>
                </a:ext>
              </a:extLst>
            </p:cNvPr>
            <p:cNvCxnSpPr>
              <a:cxnSpLocks/>
              <a:endCxn id="164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73B1FB79-8F4F-4A2D-8CEA-A8039B29F6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Ellipse 28">
              <a:extLst>
                <a:ext uri="{FF2B5EF4-FFF2-40B4-BE49-F238E27FC236}">
                  <a16:creationId xmlns:a16="http://schemas.microsoft.com/office/drawing/2014/main" id="{2C2EB588-EFC0-4019-AC51-C5555D8DC0E1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4D338D8-E221-44BC-B19C-10DBBFABBB70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66" name="Rectangle : coins arrondis 165">
              <a:extLst>
                <a:ext uri="{FF2B5EF4-FFF2-40B4-BE49-F238E27FC236}">
                  <a16:creationId xmlns:a16="http://schemas.microsoft.com/office/drawing/2014/main" id="{24753D48-44D1-43D5-97B6-21A35F4D00D0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13C9121F-6C4C-4779-BCED-A975581EE4D2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D8E28A4E-AFF3-4BE0-8502-A770C3F3FB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BAAD7C12-F825-45D2-8CD7-948FB9C6E772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70" name="Croix 169">
              <a:extLst>
                <a:ext uri="{FF2B5EF4-FFF2-40B4-BE49-F238E27FC236}">
                  <a16:creationId xmlns:a16="http://schemas.microsoft.com/office/drawing/2014/main" id="{0A72EDB9-DC35-4D02-8AAD-16EFB720ED5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Croix 170">
              <a:extLst>
                <a:ext uri="{FF2B5EF4-FFF2-40B4-BE49-F238E27FC236}">
                  <a16:creationId xmlns:a16="http://schemas.microsoft.com/office/drawing/2014/main" id="{27CFA41E-36F8-4B83-B48D-41D355AD1AB9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Croix 171">
              <a:extLst>
                <a:ext uri="{FF2B5EF4-FFF2-40B4-BE49-F238E27FC236}">
                  <a16:creationId xmlns:a16="http://schemas.microsoft.com/office/drawing/2014/main" id="{5EABF515-D0E6-4737-893E-F585D4B9C739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3" name="Image 172">
              <a:extLst>
                <a:ext uri="{FF2B5EF4-FFF2-40B4-BE49-F238E27FC236}">
                  <a16:creationId xmlns:a16="http://schemas.microsoft.com/office/drawing/2014/main" id="{D028B3A2-0748-48B0-BEFD-63ABC2B2AC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74" name="Image 173">
              <a:extLst>
                <a:ext uri="{FF2B5EF4-FFF2-40B4-BE49-F238E27FC236}">
                  <a16:creationId xmlns:a16="http://schemas.microsoft.com/office/drawing/2014/main" id="{C9E17730-ABF6-4D03-A50F-66CB0A1FE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35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31D8652-5E8D-4B26-B819-FFBDC0C62554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4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89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s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09B1311F-7DF6-40E4-AA16-E3B84D238239}"/>
              </a:ext>
            </a:extLst>
          </p:cNvPr>
          <p:cNvSpPr/>
          <p:nvPr userDrawn="1"/>
        </p:nvSpPr>
        <p:spPr>
          <a:xfrm>
            <a:off x="323850" y="152400"/>
            <a:ext cx="6229350" cy="9582150"/>
          </a:xfrm>
          <a:prstGeom prst="rect">
            <a:avLst/>
          </a:prstGeom>
          <a:pattFill prst="lgConfetti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7B28B16-F6C9-4BAE-A288-3253B2C2C38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2232D4A4-9FAC-43FD-9843-BB70E0D9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60" y="1452014"/>
            <a:ext cx="2757682" cy="9077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EDCBD4-49B7-4314-B55C-4FABC5E68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159" y="1452014"/>
            <a:ext cx="2757682" cy="9077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1DDDE8-11A9-4A39-8184-3C327AC27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2559" y="1452014"/>
            <a:ext cx="2757682" cy="9077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694C42-4C81-4081-B86A-74FDC9844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60" y="4499124"/>
            <a:ext cx="2757682" cy="9077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92513A-7FD1-4203-8FC3-A727085AA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159" y="4499124"/>
            <a:ext cx="2757682" cy="9077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E9329C-7A4E-46DA-802E-399CDBB35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2559" y="4499124"/>
            <a:ext cx="2757682" cy="9077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8FF69B-5FA5-413B-8DF1-6784337C5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60" y="7546234"/>
            <a:ext cx="2757682" cy="9077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AEE284-9D4B-49D2-9F29-294747CD5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159" y="7546234"/>
            <a:ext cx="2757682" cy="9077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1D6820-D461-4C13-8E76-0D61FF5A5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2559" y="7546234"/>
            <a:ext cx="2757682" cy="9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7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s_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09B1311F-7DF6-40E4-AA16-E3B84D238239}"/>
              </a:ext>
            </a:extLst>
          </p:cNvPr>
          <p:cNvSpPr/>
          <p:nvPr userDrawn="1"/>
        </p:nvSpPr>
        <p:spPr>
          <a:xfrm>
            <a:off x="323850" y="152400"/>
            <a:ext cx="6229350" cy="9582150"/>
          </a:xfrm>
          <a:prstGeom prst="rect">
            <a:avLst/>
          </a:prstGeom>
          <a:pattFill prst="lgConfetti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7B28B16-F6C9-4BAE-A288-3253B2C2C38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2232D4A4-9FAC-43FD-9843-BB70E0D9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84" y="2661540"/>
            <a:ext cx="1670907" cy="5591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EDCBD4-49B7-4314-B55C-4FABC5E68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883" y="2661540"/>
            <a:ext cx="1670907" cy="5591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1DDDE8-11A9-4A39-8184-3C327AC27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6283" y="2661540"/>
            <a:ext cx="1670907" cy="5591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694C42-4C81-4081-B86A-74FDC9844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84" y="5708650"/>
            <a:ext cx="1670907" cy="5591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92513A-7FD1-4203-8FC3-A727085AA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883" y="5708650"/>
            <a:ext cx="1670907" cy="5591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E9329C-7A4E-46DA-802E-399CDBB35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6283" y="5708650"/>
            <a:ext cx="1670907" cy="5591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8FF69B-5FA5-413B-8DF1-6784337C5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84" y="8755760"/>
            <a:ext cx="1670907" cy="55914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AEE284-9D4B-49D2-9F29-294747CD5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883" y="8755760"/>
            <a:ext cx="1670907" cy="5591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1D6820-D461-4C13-8E76-0D61FF5A5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6283" y="8755760"/>
            <a:ext cx="1670907" cy="5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4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2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e 67">
            <a:extLst>
              <a:ext uri="{FF2B5EF4-FFF2-40B4-BE49-F238E27FC236}">
                <a16:creationId xmlns:a16="http://schemas.microsoft.com/office/drawing/2014/main" id="{0CE57FD1-1C88-4EE5-AB6D-B885F5A57FFB}"/>
              </a:ext>
            </a:extLst>
          </p:cNvPr>
          <p:cNvGrpSpPr/>
          <p:nvPr/>
        </p:nvGrpSpPr>
        <p:grpSpPr>
          <a:xfrm>
            <a:off x="466948" y="362999"/>
            <a:ext cx="1980000" cy="3059999"/>
            <a:chOff x="458997" y="362999"/>
            <a:chExt cx="1980000" cy="3059999"/>
          </a:xfrm>
        </p:grpSpPr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25AD9EF3-7AE8-4651-AEBB-EBF15341D681}"/>
                </a:ext>
              </a:extLst>
            </p:cNvPr>
            <p:cNvGrpSpPr/>
            <p:nvPr/>
          </p:nvGrpSpPr>
          <p:grpSpPr>
            <a:xfrm>
              <a:off x="458997" y="362999"/>
              <a:ext cx="1980000" cy="3059999"/>
              <a:chOff x="458997" y="362999"/>
              <a:chExt cx="1980000" cy="3059999"/>
            </a:xfrm>
          </p:grpSpPr>
          <p:sp>
            <p:nvSpPr>
              <p:cNvPr id="3" name="Rectangle : coins arrondis 2">
                <a:extLst>
                  <a:ext uri="{FF2B5EF4-FFF2-40B4-BE49-F238E27FC236}">
                    <a16:creationId xmlns:a16="http://schemas.microsoft.com/office/drawing/2014/main" id="{8C9B0FD1-6EDA-458C-BC7C-638FF3352E9C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" name="Connecteur droit 4">
                <a:extLst>
                  <a:ext uri="{FF2B5EF4-FFF2-40B4-BE49-F238E27FC236}">
                    <a16:creationId xmlns:a16="http://schemas.microsoft.com/office/drawing/2014/main" id="{E967A4B4-5817-48FC-9EC0-23848C0B3348}"/>
                  </a:ext>
                </a:extLst>
              </p:cNvPr>
              <p:cNvCxnSpPr>
                <a:cxnSpLocks/>
                <a:endCxn id="7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Ellipse 28">
                <a:extLst>
                  <a:ext uri="{FF2B5EF4-FFF2-40B4-BE49-F238E27FC236}">
                    <a16:creationId xmlns:a16="http://schemas.microsoft.com/office/drawing/2014/main" id="{C640F729-93CF-4AC0-A629-958DC851B422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 : coins arrondis 8">
                <a:extLst>
                  <a:ext uri="{FF2B5EF4-FFF2-40B4-BE49-F238E27FC236}">
                    <a16:creationId xmlns:a16="http://schemas.microsoft.com/office/drawing/2014/main" id="{7191610A-B78E-438C-8E26-6129E64EE3BA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AFD1AD35-1174-4132-B4C1-7FE92F440C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CDF56DE-A46E-4A5B-BED3-ADB2F8356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5248" y="2975666"/>
              <a:ext cx="414880" cy="128927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CF88EA5B-A463-4886-AF97-F574CA001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970" y="540760"/>
              <a:ext cx="299793" cy="299076"/>
            </a:xfrm>
            <a:prstGeom prst="rect">
              <a:avLst/>
            </a:prstGeom>
          </p:spPr>
        </p:pic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362894B0-394A-4AFB-8BE0-8AFC51985587}"/>
              </a:ext>
            </a:extLst>
          </p:cNvPr>
          <p:cNvGrpSpPr/>
          <p:nvPr/>
        </p:nvGrpSpPr>
        <p:grpSpPr>
          <a:xfrm>
            <a:off x="4434234" y="3413855"/>
            <a:ext cx="1980000" cy="3059999"/>
            <a:chOff x="4434234" y="3429757"/>
            <a:chExt cx="1980000" cy="3059999"/>
          </a:xfrm>
        </p:grpSpPr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5C1E90EC-71C0-4E80-B124-15EA21B63AE2}"/>
                </a:ext>
              </a:extLst>
            </p:cNvPr>
            <p:cNvGrpSpPr/>
            <p:nvPr/>
          </p:nvGrpSpPr>
          <p:grpSpPr>
            <a:xfrm>
              <a:off x="4434234" y="3429757"/>
              <a:ext cx="1980000" cy="3059999"/>
              <a:chOff x="458997" y="362999"/>
              <a:chExt cx="1980000" cy="3059999"/>
            </a:xfrm>
          </p:grpSpPr>
          <p:sp>
            <p:nvSpPr>
              <p:cNvPr id="147" name="Rectangle : coins arrondis 146">
                <a:extLst>
                  <a:ext uri="{FF2B5EF4-FFF2-40B4-BE49-F238E27FC236}">
                    <a16:creationId xmlns:a16="http://schemas.microsoft.com/office/drawing/2014/main" id="{4883A7FF-F106-4771-A041-912ACE79BD21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8" name="Connecteur droit 147">
                <a:extLst>
                  <a:ext uri="{FF2B5EF4-FFF2-40B4-BE49-F238E27FC236}">
                    <a16:creationId xmlns:a16="http://schemas.microsoft.com/office/drawing/2014/main" id="{BA0F1D81-F0AB-4A72-A12B-D2B3DA5FD58C}"/>
                  </a:ext>
                </a:extLst>
              </p:cNvPr>
              <p:cNvCxnSpPr>
                <a:cxnSpLocks/>
                <a:endCxn id="149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9" name="Ellipse 28">
                <a:extLst>
                  <a:ext uri="{FF2B5EF4-FFF2-40B4-BE49-F238E27FC236}">
                    <a16:creationId xmlns:a16="http://schemas.microsoft.com/office/drawing/2014/main" id="{7FF1188E-F212-4AE9-B534-2633321C3BCF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Rectangle : coins arrondis 149">
                <a:extLst>
                  <a:ext uri="{FF2B5EF4-FFF2-40B4-BE49-F238E27FC236}">
                    <a16:creationId xmlns:a16="http://schemas.microsoft.com/office/drawing/2014/main" id="{E423D08B-10A8-4AAD-9B4D-9791CF67512F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51" name="Connecteur droit 150">
                <a:extLst>
                  <a:ext uri="{FF2B5EF4-FFF2-40B4-BE49-F238E27FC236}">
                    <a16:creationId xmlns:a16="http://schemas.microsoft.com/office/drawing/2014/main" id="{304B1347-F767-4111-867A-687BB36B2A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59" name="Image 158">
              <a:extLst>
                <a:ext uri="{FF2B5EF4-FFF2-40B4-BE49-F238E27FC236}">
                  <a16:creationId xmlns:a16="http://schemas.microsoft.com/office/drawing/2014/main" id="{FC709C63-825A-433A-8747-F3F0F29C1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46587" y="6051901"/>
              <a:ext cx="414880" cy="128927"/>
            </a:xfrm>
            <a:prstGeom prst="rect">
              <a:avLst/>
            </a:prstGeom>
          </p:spPr>
        </p:pic>
        <p:pic>
          <p:nvPicPr>
            <p:cNvPr id="163" name="Image 162">
              <a:extLst>
                <a:ext uri="{FF2B5EF4-FFF2-40B4-BE49-F238E27FC236}">
                  <a16:creationId xmlns:a16="http://schemas.microsoft.com/office/drawing/2014/main" id="{6E42158D-4D57-4E61-B75D-3B9A9B8C9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207" y="3607518"/>
              <a:ext cx="299793" cy="299076"/>
            </a:xfrm>
            <a:prstGeom prst="rect">
              <a:avLst/>
            </a:prstGeom>
          </p:spPr>
        </p:pic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54E171C7-1B2F-4CEB-9972-7067DED99D13}"/>
              </a:ext>
            </a:extLst>
          </p:cNvPr>
          <p:cNvGrpSpPr/>
          <p:nvPr/>
        </p:nvGrpSpPr>
        <p:grpSpPr>
          <a:xfrm>
            <a:off x="4427703" y="348022"/>
            <a:ext cx="1980000" cy="3059999"/>
            <a:chOff x="4427703" y="363924"/>
            <a:chExt cx="1980000" cy="3059999"/>
          </a:xfrm>
        </p:grpSpPr>
        <p:grpSp>
          <p:nvGrpSpPr>
            <p:cNvPr id="164" name="Groupe 163">
              <a:extLst>
                <a:ext uri="{FF2B5EF4-FFF2-40B4-BE49-F238E27FC236}">
                  <a16:creationId xmlns:a16="http://schemas.microsoft.com/office/drawing/2014/main" id="{9151A2A1-5AF1-4334-8537-9C36A6970F14}"/>
                </a:ext>
              </a:extLst>
            </p:cNvPr>
            <p:cNvGrpSpPr/>
            <p:nvPr/>
          </p:nvGrpSpPr>
          <p:grpSpPr>
            <a:xfrm>
              <a:off x="4427703" y="363924"/>
              <a:ext cx="1980000" cy="3059999"/>
              <a:chOff x="458997" y="362999"/>
              <a:chExt cx="1980000" cy="3059999"/>
            </a:xfrm>
          </p:grpSpPr>
          <p:sp>
            <p:nvSpPr>
              <p:cNvPr id="165" name="Rectangle : coins arrondis 164">
                <a:extLst>
                  <a:ext uri="{FF2B5EF4-FFF2-40B4-BE49-F238E27FC236}">
                    <a16:creationId xmlns:a16="http://schemas.microsoft.com/office/drawing/2014/main" id="{69CE93CD-1A3D-41D0-A438-A2B9D66D6711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6" name="Connecteur droit 165">
                <a:extLst>
                  <a:ext uri="{FF2B5EF4-FFF2-40B4-BE49-F238E27FC236}">
                    <a16:creationId xmlns:a16="http://schemas.microsoft.com/office/drawing/2014/main" id="{ADCD9318-E863-4E74-A707-93327D7649E7}"/>
                  </a:ext>
                </a:extLst>
              </p:cNvPr>
              <p:cNvCxnSpPr>
                <a:cxnSpLocks/>
                <a:endCxn id="167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7" name="Ellipse 28">
                <a:extLst>
                  <a:ext uri="{FF2B5EF4-FFF2-40B4-BE49-F238E27FC236}">
                    <a16:creationId xmlns:a16="http://schemas.microsoft.com/office/drawing/2014/main" id="{338F9DB8-72B4-4078-A546-D7FB63CF9B85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Rectangle : coins arrondis 167">
                <a:extLst>
                  <a:ext uri="{FF2B5EF4-FFF2-40B4-BE49-F238E27FC236}">
                    <a16:creationId xmlns:a16="http://schemas.microsoft.com/office/drawing/2014/main" id="{A3ACDDBB-A4CC-491A-83FB-490181CFC1B5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9" name="Connecteur droit 168">
                <a:extLst>
                  <a:ext uri="{FF2B5EF4-FFF2-40B4-BE49-F238E27FC236}">
                    <a16:creationId xmlns:a16="http://schemas.microsoft.com/office/drawing/2014/main" id="{5DA20052-19E1-4CED-A636-573FA1C295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0" name="Image 169">
              <a:extLst>
                <a:ext uri="{FF2B5EF4-FFF2-40B4-BE49-F238E27FC236}">
                  <a16:creationId xmlns:a16="http://schemas.microsoft.com/office/drawing/2014/main" id="{7AACE923-0528-4F7F-803A-9EE729279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23954" y="2976591"/>
              <a:ext cx="414880" cy="128927"/>
            </a:xfrm>
            <a:prstGeom prst="rect">
              <a:avLst/>
            </a:prstGeom>
          </p:spPr>
        </p:pic>
        <p:pic>
          <p:nvPicPr>
            <p:cNvPr id="173" name="Image 172">
              <a:extLst>
                <a:ext uri="{FF2B5EF4-FFF2-40B4-BE49-F238E27FC236}">
                  <a16:creationId xmlns:a16="http://schemas.microsoft.com/office/drawing/2014/main" id="{AC8C5EA7-D0D0-4A0D-9E13-3D138C15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676" y="541685"/>
              <a:ext cx="299793" cy="299076"/>
            </a:xfrm>
            <a:prstGeom prst="rect">
              <a:avLst/>
            </a:prstGeom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071C2693-0B1B-4A8B-A0C7-89D2AD3B7273}"/>
              </a:ext>
            </a:extLst>
          </p:cNvPr>
          <p:cNvGrpSpPr/>
          <p:nvPr/>
        </p:nvGrpSpPr>
        <p:grpSpPr>
          <a:xfrm>
            <a:off x="2449123" y="355904"/>
            <a:ext cx="1980000" cy="3059999"/>
            <a:chOff x="2441172" y="355904"/>
            <a:chExt cx="1980000" cy="3059999"/>
          </a:xfrm>
        </p:grpSpPr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49BC1FCF-F388-412C-A03C-53F01B204FF4}"/>
                </a:ext>
              </a:extLst>
            </p:cNvPr>
            <p:cNvGrpSpPr/>
            <p:nvPr/>
          </p:nvGrpSpPr>
          <p:grpSpPr>
            <a:xfrm>
              <a:off x="2441172" y="355904"/>
              <a:ext cx="1980000" cy="3059999"/>
              <a:chOff x="458997" y="362999"/>
              <a:chExt cx="1980000" cy="3059999"/>
            </a:xfrm>
          </p:grpSpPr>
          <p:sp>
            <p:nvSpPr>
              <p:cNvPr id="117" name="Rectangle : coins arrondis 116">
                <a:extLst>
                  <a:ext uri="{FF2B5EF4-FFF2-40B4-BE49-F238E27FC236}">
                    <a16:creationId xmlns:a16="http://schemas.microsoft.com/office/drawing/2014/main" id="{DA2ADAD0-C654-4CA0-805E-682C62602E4F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8" name="Connecteur droit 117">
                <a:extLst>
                  <a:ext uri="{FF2B5EF4-FFF2-40B4-BE49-F238E27FC236}">
                    <a16:creationId xmlns:a16="http://schemas.microsoft.com/office/drawing/2014/main" id="{71D24CFA-6A5B-4F5A-8C1D-42FCB1CBA15E}"/>
                  </a:ext>
                </a:extLst>
              </p:cNvPr>
              <p:cNvCxnSpPr>
                <a:cxnSpLocks/>
                <a:endCxn id="119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Ellipse 28">
                <a:extLst>
                  <a:ext uri="{FF2B5EF4-FFF2-40B4-BE49-F238E27FC236}">
                    <a16:creationId xmlns:a16="http://schemas.microsoft.com/office/drawing/2014/main" id="{ABB6120E-97B9-4C9F-A4AC-958A3A8D7836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 : coins arrondis 119">
                <a:extLst>
                  <a:ext uri="{FF2B5EF4-FFF2-40B4-BE49-F238E27FC236}">
                    <a16:creationId xmlns:a16="http://schemas.microsoft.com/office/drawing/2014/main" id="{F5A03431-B084-4C8A-B1C6-559F2D750145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1" name="Connecteur droit 120">
                <a:extLst>
                  <a:ext uri="{FF2B5EF4-FFF2-40B4-BE49-F238E27FC236}">
                    <a16:creationId xmlns:a16="http://schemas.microsoft.com/office/drawing/2014/main" id="{F5D88E15-AED2-4C77-AFD7-90091E179F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E0E98BA3-C868-45D1-A78D-921C26517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45" y="533665"/>
              <a:ext cx="299793" cy="299076"/>
            </a:xfrm>
            <a:prstGeom prst="rect">
              <a:avLst/>
            </a:prstGeom>
          </p:spPr>
        </p:pic>
        <p:pic>
          <p:nvPicPr>
            <p:cNvPr id="174" name="Image 173">
              <a:extLst>
                <a:ext uri="{FF2B5EF4-FFF2-40B4-BE49-F238E27FC236}">
                  <a16:creationId xmlns:a16="http://schemas.microsoft.com/office/drawing/2014/main" id="{9DC864DF-D1A6-49BC-9C67-C64DDB7C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39966" y="2980100"/>
              <a:ext cx="414880" cy="128927"/>
            </a:xfrm>
            <a:prstGeom prst="rect">
              <a:avLst/>
            </a:prstGeom>
          </p:spPr>
        </p:pic>
      </p:grpSp>
      <p:sp>
        <p:nvSpPr>
          <p:cNvPr id="175" name="Cube 174">
            <a:extLst>
              <a:ext uri="{FF2B5EF4-FFF2-40B4-BE49-F238E27FC236}">
                <a16:creationId xmlns:a16="http://schemas.microsoft.com/office/drawing/2014/main" id="{5389CFC4-C934-4899-A5BE-8ED36AF754A8}"/>
              </a:ext>
            </a:extLst>
          </p:cNvPr>
          <p:cNvSpPr/>
          <p:nvPr/>
        </p:nvSpPr>
        <p:spPr>
          <a:xfrm>
            <a:off x="3929147" y="2942678"/>
            <a:ext cx="310499" cy="292691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6" name="Image 175">
            <a:extLst>
              <a:ext uri="{FF2B5EF4-FFF2-40B4-BE49-F238E27FC236}">
                <a16:creationId xmlns:a16="http://schemas.microsoft.com/office/drawing/2014/main" id="{357B349C-B333-4567-BD70-86889D38C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37" y="1330011"/>
            <a:ext cx="1444086" cy="1274857"/>
          </a:xfrm>
          <a:prstGeom prst="rect">
            <a:avLst/>
          </a:prstGeom>
        </p:spPr>
      </p:pic>
      <p:grpSp>
        <p:nvGrpSpPr>
          <p:cNvPr id="61" name="Groupe 60">
            <a:extLst>
              <a:ext uri="{FF2B5EF4-FFF2-40B4-BE49-F238E27FC236}">
                <a16:creationId xmlns:a16="http://schemas.microsoft.com/office/drawing/2014/main" id="{A9BC85BF-35B3-4CEE-A91D-0452BFD25896}"/>
              </a:ext>
            </a:extLst>
          </p:cNvPr>
          <p:cNvGrpSpPr/>
          <p:nvPr/>
        </p:nvGrpSpPr>
        <p:grpSpPr>
          <a:xfrm>
            <a:off x="2455062" y="3421806"/>
            <a:ext cx="1980000" cy="3059999"/>
            <a:chOff x="2439160" y="3429757"/>
            <a:chExt cx="1980000" cy="3059999"/>
          </a:xfrm>
        </p:grpSpPr>
        <p:grpSp>
          <p:nvGrpSpPr>
            <p:cNvPr id="177" name="Groupe 176">
              <a:extLst>
                <a:ext uri="{FF2B5EF4-FFF2-40B4-BE49-F238E27FC236}">
                  <a16:creationId xmlns:a16="http://schemas.microsoft.com/office/drawing/2014/main" id="{6CF51E1E-FCFF-483D-A282-787AA51216AD}"/>
                </a:ext>
              </a:extLst>
            </p:cNvPr>
            <p:cNvGrpSpPr/>
            <p:nvPr/>
          </p:nvGrpSpPr>
          <p:grpSpPr>
            <a:xfrm>
              <a:off x="2439160" y="3429757"/>
              <a:ext cx="1980000" cy="3059999"/>
              <a:chOff x="458997" y="362999"/>
              <a:chExt cx="1980000" cy="3059999"/>
            </a:xfrm>
          </p:grpSpPr>
          <p:sp>
            <p:nvSpPr>
              <p:cNvPr id="178" name="Rectangle : coins arrondis 177">
                <a:extLst>
                  <a:ext uri="{FF2B5EF4-FFF2-40B4-BE49-F238E27FC236}">
                    <a16:creationId xmlns:a16="http://schemas.microsoft.com/office/drawing/2014/main" id="{BB2C1685-9B30-4EBC-8407-06B5F398FFE8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9" name="Connecteur droit 178">
                <a:extLst>
                  <a:ext uri="{FF2B5EF4-FFF2-40B4-BE49-F238E27FC236}">
                    <a16:creationId xmlns:a16="http://schemas.microsoft.com/office/drawing/2014/main" id="{F08008F6-F3C4-498C-97E8-0A34D34975AD}"/>
                  </a:ext>
                </a:extLst>
              </p:cNvPr>
              <p:cNvCxnSpPr>
                <a:cxnSpLocks/>
                <a:endCxn id="180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Ellipse 28">
                <a:extLst>
                  <a:ext uri="{FF2B5EF4-FFF2-40B4-BE49-F238E27FC236}">
                    <a16:creationId xmlns:a16="http://schemas.microsoft.com/office/drawing/2014/main" id="{DA848AA2-FD02-48B5-BBE3-495DF7109FA6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Rectangle : coins arrondis 180">
                <a:extLst>
                  <a:ext uri="{FF2B5EF4-FFF2-40B4-BE49-F238E27FC236}">
                    <a16:creationId xmlns:a16="http://schemas.microsoft.com/office/drawing/2014/main" id="{6250AD8E-B1BB-46EA-9662-8F833890E764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2" name="Connecteur droit 181">
                <a:extLst>
                  <a:ext uri="{FF2B5EF4-FFF2-40B4-BE49-F238E27FC236}">
                    <a16:creationId xmlns:a16="http://schemas.microsoft.com/office/drawing/2014/main" id="{FE6A0F56-5875-4BB6-A7D2-885AC9CD0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83" name="Image 182">
              <a:extLst>
                <a:ext uri="{FF2B5EF4-FFF2-40B4-BE49-F238E27FC236}">
                  <a16:creationId xmlns:a16="http://schemas.microsoft.com/office/drawing/2014/main" id="{69884BE7-63DE-4693-B8D7-A5F401604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35411" y="6042424"/>
              <a:ext cx="414880" cy="128927"/>
            </a:xfrm>
            <a:prstGeom prst="rect">
              <a:avLst/>
            </a:prstGeom>
          </p:spPr>
        </p:pic>
        <p:pic>
          <p:nvPicPr>
            <p:cNvPr id="184" name="Image 183">
              <a:extLst>
                <a:ext uri="{FF2B5EF4-FFF2-40B4-BE49-F238E27FC236}">
                  <a16:creationId xmlns:a16="http://schemas.microsoft.com/office/drawing/2014/main" id="{E707D44E-A21B-41C8-9DE1-4D19E1446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133" y="3607518"/>
              <a:ext cx="299793" cy="299076"/>
            </a:xfrm>
            <a:prstGeom prst="rect">
              <a:avLst/>
            </a:prstGeom>
          </p:spPr>
        </p:pic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11B379FC-F05C-47CD-B76B-8EB73599C3C0}"/>
              </a:ext>
            </a:extLst>
          </p:cNvPr>
          <p:cNvGrpSpPr/>
          <p:nvPr/>
        </p:nvGrpSpPr>
        <p:grpSpPr>
          <a:xfrm>
            <a:off x="475926" y="3415730"/>
            <a:ext cx="1980000" cy="3059999"/>
            <a:chOff x="436171" y="3439583"/>
            <a:chExt cx="1980000" cy="3059999"/>
          </a:xfrm>
        </p:grpSpPr>
        <p:grpSp>
          <p:nvGrpSpPr>
            <p:cNvPr id="187" name="Groupe 186">
              <a:extLst>
                <a:ext uri="{FF2B5EF4-FFF2-40B4-BE49-F238E27FC236}">
                  <a16:creationId xmlns:a16="http://schemas.microsoft.com/office/drawing/2014/main" id="{379F9F71-EF75-4F39-886B-34F7526D35A8}"/>
                </a:ext>
              </a:extLst>
            </p:cNvPr>
            <p:cNvGrpSpPr/>
            <p:nvPr/>
          </p:nvGrpSpPr>
          <p:grpSpPr>
            <a:xfrm>
              <a:off x="436171" y="3439583"/>
              <a:ext cx="1980000" cy="3059999"/>
              <a:chOff x="458997" y="362999"/>
              <a:chExt cx="1980000" cy="3059999"/>
            </a:xfrm>
          </p:grpSpPr>
          <p:sp>
            <p:nvSpPr>
              <p:cNvPr id="188" name="Rectangle : coins arrondis 187">
                <a:extLst>
                  <a:ext uri="{FF2B5EF4-FFF2-40B4-BE49-F238E27FC236}">
                    <a16:creationId xmlns:a16="http://schemas.microsoft.com/office/drawing/2014/main" id="{AF3F6F07-2CD2-4314-A715-CA435D87437D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9" name="Connecteur droit 188">
                <a:extLst>
                  <a:ext uri="{FF2B5EF4-FFF2-40B4-BE49-F238E27FC236}">
                    <a16:creationId xmlns:a16="http://schemas.microsoft.com/office/drawing/2014/main" id="{E5058122-FFAD-4CC1-9D89-4A6367B4FE1B}"/>
                  </a:ext>
                </a:extLst>
              </p:cNvPr>
              <p:cNvCxnSpPr>
                <a:cxnSpLocks/>
                <a:endCxn id="190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0" name="Ellipse 28">
                <a:extLst>
                  <a:ext uri="{FF2B5EF4-FFF2-40B4-BE49-F238E27FC236}">
                    <a16:creationId xmlns:a16="http://schemas.microsoft.com/office/drawing/2014/main" id="{2DC48E9D-590B-4A08-91AF-9705EEA759C4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Rectangle : coins arrondis 190">
                <a:extLst>
                  <a:ext uri="{FF2B5EF4-FFF2-40B4-BE49-F238E27FC236}">
                    <a16:creationId xmlns:a16="http://schemas.microsoft.com/office/drawing/2014/main" id="{AEA15C46-7E85-4054-944D-4AEA994F4E46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92" name="Connecteur droit 191">
                <a:extLst>
                  <a:ext uri="{FF2B5EF4-FFF2-40B4-BE49-F238E27FC236}">
                    <a16:creationId xmlns:a16="http://schemas.microsoft.com/office/drawing/2014/main" id="{4A1594BC-F9CF-4943-BA86-3221D78AF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93" name="Image 192">
              <a:extLst>
                <a:ext uri="{FF2B5EF4-FFF2-40B4-BE49-F238E27FC236}">
                  <a16:creationId xmlns:a16="http://schemas.microsoft.com/office/drawing/2014/main" id="{4E99F1F3-F589-448F-ABF6-E72D4F274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2422" y="6052250"/>
              <a:ext cx="414880" cy="128927"/>
            </a:xfrm>
            <a:prstGeom prst="rect">
              <a:avLst/>
            </a:prstGeom>
          </p:spPr>
        </p:pic>
        <p:pic>
          <p:nvPicPr>
            <p:cNvPr id="194" name="Image 193">
              <a:extLst>
                <a:ext uri="{FF2B5EF4-FFF2-40B4-BE49-F238E27FC236}">
                  <a16:creationId xmlns:a16="http://schemas.microsoft.com/office/drawing/2014/main" id="{20DF138A-6B96-4313-935A-C19302A0D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144" y="3617344"/>
              <a:ext cx="299793" cy="299076"/>
            </a:xfrm>
            <a:prstGeom prst="rect">
              <a:avLst/>
            </a:prstGeom>
          </p:spPr>
        </p:pic>
      </p:grpSp>
      <p:sp>
        <p:nvSpPr>
          <p:cNvPr id="78" name="Cylindre 77">
            <a:extLst>
              <a:ext uri="{FF2B5EF4-FFF2-40B4-BE49-F238E27FC236}">
                <a16:creationId xmlns:a16="http://schemas.microsoft.com/office/drawing/2014/main" id="{6854000D-E754-4148-BAE9-626092E2414E}"/>
              </a:ext>
            </a:extLst>
          </p:cNvPr>
          <p:cNvSpPr/>
          <p:nvPr/>
        </p:nvSpPr>
        <p:spPr>
          <a:xfrm rot="16200000">
            <a:off x="5871772" y="2892102"/>
            <a:ext cx="292691" cy="362038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Triangle isocèle 78">
            <a:extLst>
              <a:ext uri="{FF2B5EF4-FFF2-40B4-BE49-F238E27FC236}">
                <a16:creationId xmlns:a16="http://schemas.microsoft.com/office/drawing/2014/main" id="{56CD1642-7250-47BD-AAA8-3E6EA8093DE6}"/>
              </a:ext>
            </a:extLst>
          </p:cNvPr>
          <p:cNvSpPr/>
          <p:nvPr/>
        </p:nvSpPr>
        <p:spPr>
          <a:xfrm>
            <a:off x="1903394" y="2942678"/>
            <a:ext cx="329609" cy="304887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Hexagone 79">
            <a:extLst>
              <a:ext uri="{FF2B5EF4-FFF2-40B4-BE49-F238E27FC236}">
                <a16:creationId xmlns:a16="http://schemas.microsoft.com/office/drawing/2014/main" id="{A0DCB0DD-FBEB-4589-9DB5-89FDF94E1861}"/>
              </a:ext>
            </a:extLst>
          </p:cNvPr>
          <p:cNvSpPr/>
          <p:nvPr/>
        </p:nvSpPr>
        <p:spPr>
          <a:xfrm>
            <a:off x="1935198" y="6030312"/>
            <a:ext cx="324000" cy="27723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A771013-4B53-4063-82D8-5C39399D40BE}"/>
              </a:ext>
            </a:extLst>
          </p:cNvPr>
          <p:cNvSpPr/>
          <p:nvPr/>
        </p:nvSpPr>
        <p:spPr>
          <a:xfrm>
            <a:off x="3984277" y="6046214"/>
            <a:ext cx="270000" cy="26962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Losange 197">
            <a:extLst>
              <a:ext uri="{FF2B5EF4-FFF2-40B4-BE49-F238E27FC236}">
                <a16:creationId xmlns:a16="http://schemas.microsoft.com/office/drawing/2014/main" id="{DE208B3A-226C-4D2F-98AC-A98295079614}"/>
              </a:ext>
            </a:extLst>
          </p:cNvPr>
          <p:cNvSpPr/>
          <p:nvPr/>
        </p:nvSpPr>
        <p:spPr>
          <a:xfrm>
            <a:off x="5976468" y="6019542"/>
            <a:ext cx="288000" cy="288000"/>
          </a:xfrm>
          <a:prstGeom prst="diamond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0" name="Image 199">
            <a:extLst>
              <a:ext uri="{FF2B5EF4-FFF2-40B4-BE49-F238E27FC236}">
                <a16:creationId xmlns:a16="http://schemas.microsoft.com/office/drawing/2014/main" id="{A5F0362F-C5D0-4B8C-8607-77E8E6DDE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6" y="1165253"/>
            <a:ext cx="1464967" cy="1662374"/>
          </a:xfrm>
          <a:prstGeom prst="rect">
            <a:avLst/>
          </a:prstGeom>
        </p:spPr>
      </p:pic>
      <p:pic>
        <p:nvPicPr>
          <p:cNvPr id="202" name="Image 201">
            <a:extLst>
              <a:ext uri="{FF2B5EF4-FFF2-40B4-BE49-F238E27FC236}">
                <a16:creationId xmlns:a16="http://schemas.microsoft.com/office/drawing/2014/main" id="{3580D300-FE9C-4394-8AD2-4035E09EF5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9" y="4247857"/>
            <a:ext cx="1771892" cy="1439663"/>
          </a:xfrm>
          <a:prstGeom prst="rect">
            <a:avLst/>
          </a:prstGeom>
        </p:spPr>
      </p:pic>
      <p:pic>
        <p:nvPicPr>
          <p:cNvPr id="206" name="Image 205">
            <a:extLst>
              <a:ext uri="{FF2B5EF4-FFF2-40B4-BE49-F238E27FC236}">
                <a16:creationId xmlns:a16="http://schemas.microsoft.com/office/drawing/2014/main" id="{DAFFE0FF-D223-4041-91E1-193739F585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99" y="4432314"/>
            <a:ext cx="1352439" cy="1278478"/>
          </a:xfrm>
          <a:prstGeom prst="rect">
            <a:avLst/>
          </a:prstGeom>
        </p:spPr>
      </p:pic>
      <p:pic>
        <p:nvPicPr>
          <p:cNvPr id="208" name="Image 207">
            <a:extLst>
              <a:ext uri="{FF2B5EF4-FFF2-40B4-BE49-F238E27FC236}">
                <a16:creationId xmlns:a16="http://schemas.microsoft.com/office/drawing/2014/main" id="{FBCCEBA4-EDC0-4D64-95E5-49E731D19F7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02" r="26420"/>
          <a:stretch/>
        </p:blipFill>
        <p:spPr>
          <a:xfrm rot="20057152">
            <a:off x="4926220" y="4127152"/>
            <a:ext cx="1057877" cy="1825741"/>
          </a:xfrm>
          <a:prstGeom prst="rect">
            <a:avLst/>
          </a:prstGeom>
        </p:spPr>
      </p:pic>
      <p:pic>
        <p:nvPicPr>
          <p:cNvPr id="210" name="Image 209">
            <a:extLst>
              <a:ext uri="{FF2B5EF4-FFF2-40B4-BE49-F238E27FC236}">
                <a16:creationId xmlns:a16="http://schemas.microsoft.com/office/drawing/2014/main" id="{3337FDE4-15E2-4C35-85C4-38B9790334F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2" r="19261"/>
          <a:stretch/>
        </p:blipFill>
        <p:spPr>
          <a:xfrm rot="1201220">
            <a:off x="4733588" y="1012081"/>
            <a:ext cx="1308213" cy="181084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DFD671E-F2C1-4CEB-A51B-0D79811FC3BC}"/>
              </a:ext>
            </a:extLst>
          </p:cNvPr>
          <p:cNvSpPr txBox="1"/>
          <p:nvPr/>
        </p:nvSpPr>
        <p:spPr>
          <a:xfrm>
            <a:off x="1105339" y="7800309"/>
            <a:ext cx="4912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À imprimer soit en couleur, soit en niveau de gris sur une feuille de couleur 1.</a:t>
            </a:r>
          </a:p>
        </p:txBody>
      </p:sp>
    </p:spTree>
    <p:extLst>
      <p:ext uri="{BB962C8B-B14F-4D97-AF65-F5344CB8AC3E}">
        <p14:creationId xmlns:p14="http://schemas.microsoft.com/office/powerpoint/2010/main" val="35309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e 67">
            <a:extLst>
              <a:ext uri="{FF2B5EF4-FFF2-40B4-BE49-F238E27FC236}">
                <a16:creationId xmlns:a16="http://schemas.microsoft.com/office/drawing/2014/main" id="{0CE57FD1-1C88-4EE5-AB6D-B885F5A57FFB}"/>
              </a:ext>
            </a:extLst>
          </p:cNvPr>
          <p:cNvGrpSpPr/>
          <p:nvPr/>
        </p:nvGrpSpPr>
        <p:grpSpPr>
          <a:xfrm>
            <a:off x="466948" y="362999"/>
            <a:ext cx="1980000" cy="3059999"/>
            <a:chOff x="458997" y="362999"/>
            <a:chExt cx="1980000" cy="3059999"/>
          </a:xfrm>
        </p:grpSpPr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25AD9EF3-7AE8-4651-AEBB-EBF15341D681}"/>
                </a:ext>
              </a:extLst>
            </p:cNvPr>
            <p:cNvGrpSpPr/>
            <p:nvPr/>
          </p:nvGrpSpPr>
          <p:grpSpPr>
            <a:xfrm>
              <a:off x="458997" y="362999"/>
              <a:ext cx="1980000" cy="3059999"/>
              <a:chOff x="458997" y="362999"/>
              <a:chExt cx="1980000" cy="3059999"/>
            </a:xfrm>
          </p:grpSpPr>
          <p:sp>
            <p:nvSpPr>
              <p:cNvPr id="3" name="Rectangle : coins arrondis 2">
                <a:extLst>
                  <a:ext uri="{FF2B5EF4-FFF2-40B4-BE49-F238E27FC236}">
                    <a16:creationId xmlns:a16="http://schemas.microsoft.com/office/drawing/2014/main" id="{8C9B0FD1-6EDA-458C-BC7C-638FF3352E9C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" name="Connecteur droit 4">
                <a:extLst>
                  <a:ext uri="{FF2B5EF4-FFF2-40B4-BE49-F238E27FC236}">
                    <a16:creationId xmlns:a16="http://schemas.microsoft.com/office/drawing/2014/main" id="{E967A4B4-5817-48FC-9EC0-23848C0B3348}"/>
                  </a:ext>
                </a:extLst>
              </p:cNvPr>
              <p:cNvCxnSpPr>
                <a:cxnSpLocks/>
                <a:endCxn id="7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Ellipse 28">
                <a:extLst>
                  <a:ext uri="{FF2B5EF4-FFF2-40B4-BE49-F238E27FC236}">
                    <a16:creationId xmlns:a16="http://schemas.microsoft.com/office/drawing/2014/main" id="{C640F729-93CF-4AC0-A629-958DC851B422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 : coins arrondis 8">
                <a:extLst>
                  <a:ext uri="{FF2B5EF4-FFF2-40B4-BE49-F238E27FC236}">
                    <a16:creationId xmlns:a16="http://schemas.microsoft.com/office/drawing/2014/main" id="{7191610A-B78E-438C-8E26-6129E64EE3BA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AFD1AD35-1174-4132-B4C1-7FE92F440C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CDF56DE-A46E-4A5B-BED3-ADB2F8356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5248" y="2975666"/>
              <a:ext cx="414880" cy="128927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CF88EA5B-A463-4886-AF97-F574CA001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970" y="540760"/>
              <a:ext cx="299793" cy="299076"/>
            </a:xfrm>
            <a:prstGeom prst="rect">
              <a:avLst/>
            </a:prstGeom>
          </p:spPr>
        </p:pic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362894B0-394A-4AFB-8BE0-8AFC51985587}"/>
              </a:ext>
            </a:extLst>
          </p:cNvPr>
          <p:cNvGrpSpPr/>
          <p:nvPr/>
        </p:nvGrpSpPr>
        <p:grpSpPr>
          <a:xfrm>
            <a:off x="4434234" y="3413855"/>
            <a:ext cx="1980000" cy="3059999"/>
            <a:chOff x="4434234" y="3429757"/>
            <a:chExt cx="1980000" cy="3059999"/>
          </a:xfrm>
        </p:grpSpPr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5C1E90EC-71C0-4E80-B124-15EA21B63AE2}"/>
                </a:ext>
              </a:extLst>
            </p:cNvPr>
            <p:cNvGrpSpPr/>
            <p:nvPr/>
          </p:nvGrpSpPr>
          <p:grpSpPr>
            <a:xfrm>
              <a:off x="4434234" y="3429757"/>
              <a:ext cx="1980000" cy="3059999"/>
              <a:chOff x="458997" y="362999"/>
              <a:chExt cx="1980000" cy="3059999"/>
            </a:xfrm>
          </p:grpSpPr>
          <p:sp>
            <p:nvSpPr>
              <p:cNvPr id="147" name="Rectangle : coins arrondis 146">
                <a:extLst>
                  <a:ext uri="{FF2B5EF4-FFF2-40B4-BE49-F238E27FC236}">
                    <a16:creationId xmlns:a16="http://schemas.microsoft.com/office/drawing/2014/main" id="{4883A7FF-F106-4771-A041-912ACE79BD21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8" name="Connecteur droit 147">
                <a:extLst>
                  <a:ext uri="{FF2B5EF4-FFF2-40B4-BE49-F238E27FC236}">
                    <a16:creationId xmlns:a16="http://schemas.microsoft.com/office/drawing/2014/main" id="{BA0F1D81-F0AB-4A72-A12B-D2B3DA5FD58C}"/>
                  </a:ext>
                </a:extLst>
              </p:cNvPr>
              <p:cNvCxnSpPr>
                <a:cxnSpLocks/>
                <a:endCxn id="149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9" name="Ellipse 28">
                <a:extLst>
                  <a:ext uri="{FF2B5EF4-FFF2-40B4-BE49-F238E27FC236}">
                    <a16:creationId xmlns:a16="http://schemas.microsoft.com/office/drawing/2014/main" id="{7FF1188E-F212-4AE9-B534-2633321C3BCF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Rectangle : coins arrondis 149">
                <a:extLst>
                  <a:ext uri="{FF2B5EF4-FFF2-40B4-BE49-F238E27FC236}">
                    <a16:creationId xmlns:a16="http://schemas.microsoft.com/office/drawing/2014/main" id="{E423D08B-10A8-4AAD-9B4D-9791CF67512F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51" name="Connecteur droit 150">
                <a:extLst>
                  <a:ext uri="{FF2B5EF4-FFF2-40B4-BE49-F238E27FC236}">
                    <a16:creationId xmlns:a16="http://schemas.microsoft.com/office/drawing/2014/main" id="{304B1347-F767-4111-867A-687BB36B2A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59" name="Image 158">
              <a:extLst>
                <a:ext uri="{FF2B5EF4-FFF2-40B4-BE49-F238E27FC236}">
                  <a16:creationId xmlns:a16="http://schemas.microsoft.com/office/drawing/2014/main" id="{FC709C63-825A-433A-8747-F3F0F29C1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46587" y="6051901"/>
              <a:ext cx="414880" cy="128927"/>
            </a:xfrm>
            <a:prstGeom prst="rect">
              <a:avLst/>
            </a:prstGeom>
          </p:spPr>
        </p:pic>
        <p:pic>
          <p:nvPicPr>
            <p:cNvPr id="163" name="Image 162">
              <a:extLst>
                <a:ext uri="{FF2B5EF4-FFF2-40B4-BE49-F238E27FC236}">
                  <a16:creationId xmlns:a16="http://schemas.microsoft.com/office/drawing/2014/main" id="{6E42158D-4D57-4E61-B75D-3B9A9B8C9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207" y="3607518"/>
              <a:ext cx="299793" cy="299076"/>
            </a:xfrm>
            <a:prstGeom prst="rect">
              <a:avLst/>
            </a:prstGeom>
          </p:spPr>
        </p:pic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54E171C7-1B2F-4CEB-9972-7067DED99D13}"/>
              </a:ext>
            </a:extLst>
          </p:cNvPr>
          <p:cNvGrpSpPr/>
          <p:nvPr/>
        </p:nvGrpSpPr>
        <p:grpSpPr>
          <a:xfrm>
            <a:off x="4427703" y="348022"/>
            <a:ext cx="1980000" cy="3059999"/>
            <a:chOff x="4427703" y="363924"/>
            <a:chExt cx="1980000" cy="3059999"/>
          </a:xfrm>
        </p:grpSpPr>
        <p:grpSp>
          <p:nvGrpSpPr>
            <p:cNvPr id="164" name="Groupe 163">
              <a:extLst>
                <a:ext uri="{FF2B5EF4-FFF2-40B4-BE49-F238E27FC236}">
                  <a16:creationId xmlns:a16="http://schemas.microsoft.com/office/drawing/2014/main" id="{9151A2A1-5AF1-4334-8537-9C36A6970F14}"/>
                </a:ext>
              </a:extLst>
            </p:cNvPr>
            <p:cNvGrpSpPr/>
            <p:nvPr/>
          </p:nvGrpSpPr>
          <p:grpSpPr>
            <a:xfrm>
              <a:off x="4427703" y="363924"/>
              <a:ext cx="1980000" cy="3059999"/>
              <a:chOff x="458997" y="362999"/>
              <a:chExt cx="1980000" cy="3059999"/>
            </a:xfrm>
          </p:grpSpPr>
          <p:sp>
            <p:nvSpPr>
              <p:cNvPr id="165" name="Rectangle : coins arrondis 164">
                <a:extLst>
                  <a:ext uri="{FF2B5EF4-FFF2-40B4-BE49-F238E27FC236}">
                    <a16:creationId xmlns:a16="http://schemas.microsoft.com/office/drawing/2014/main" id="{69CE93CD-1A3D-41D0-A438-A2B9D66D6711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6" name="Connecteur droit 165">
                <a:extLst>
                  <a:ext uri="{FF2B5EF4-FFF2-40B4-BE49-F238E27FC236}">
                    <a16:creationId xmlns:a16="http://schemas.microsoft.com/office/drawing/2014/main" id="{ADCD9318-E863-4E74-A707-93327D7649E7}"/>
                  </a:ext>
                </a:extLst>
              </p:cNvPr>
              <p:cNvCxnSpPr>
                <a:cxnSpLocks/>
                <a:endCxn id="167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7" name="Ellipse 28">
                <a:extLst>
                  <a:ext uri="{FF2B5EF4-FFF2-40B4-BE49-F238E27FC236}">
                    <a16:creationId xmlns:a16="http://schemas.microsoft.com/office/drawing/2014/main" id="{338F9DB8-72B4-4078-A546-D7FB63CF9B85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Rectangle : coins arrondis 167">
                <a:extLst>
                  <a:ext uri="{FF2B5EF4-FFF2-40B4-BE49-F238E27FC236}">
                    <a16:creationId xmlns:a16="http://schemas.microsoft.com/office/drawing/2014/main" id="{A3ACDDBB-A4CC-491A-83FB-490181CFC1B5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9" name="Connecteur droit 168">
                <a:extLst>
                  <a:ext uri="{FF2B5EF4-FFF2-40B4-BE49-F238E27FC236}">
                    <a16:creationId xmlns:a16="http://schemas.microsoft.com/office/drawing/2014/main" id="{5DA20052-19E1-4CED-A636-573FA1C295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0" name="Image 169">
              <a:extLst>
                <a:ext uri="{FF2B5EF4-FFF2-40B4-BE49-F238E27FC236}">
                  <a16:creationId xmlns:a16="http://schemas.microsoft.com/office/drawing/2014/main" id="{7AACE923-0528-4F7F-803A-9EE729279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23954" y="2976591"/>
              <a:ext cx="414880" cy="128927"/>
            </a:xfrm>
            <a:prstGeom prst="rect">
              <a:avLst/>
            </a:prstGeom>
          </p:spPr>
        </p:pic>
        <p:pic>
          <p:nvPicPr>
            <p:cNvPr id="173" name="Image 172">
              <a:extLst>
                <a:ext uri="{FF2B5EF4-FFF2-40B4-BE49-F238E27FC236}">
                  <a16:creationId xmlns:a16="http://schemas.microsoft.com/office/drawing/2014/main" id="{AC8C5EA7-D0D0-4A0D-9E13-3D138C15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676" y="541685"/>
              <a:ext cx="299793" cy="299076"/>
            </a:xfrm>
            <a:prstGeom prst="rect">
              <a:avLst/>
            </a:prstGeom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071C2693-0B1B-4A8B-A0C7-89D2AD3B7273}"/>
              </a:ext>
            </a:extLst>
          </p:cNvPr>
          <p:cNvGrpSpPr/>
          <p:nvPr/>
        </p:nvGrpSpPr>
        <p:grpSpPr>
          <a:xfrm>
            <a:off x="2449123" y="355904"/>
            <a:ext cx="1980000" cy="3059999"/>
            <a:chOff x="2441172" y="355904"/>
            <a:chExt cx="1980000" cy="3059999"/>
          </a:xfrm>
        </p:grpSpPr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49BC1FCF-F388-412C-A03C-53F01B204FF4}"/>
                </a:ext>
              </a:extLst>
            </p:cNvPr>
            <p:cNvGrpSpPr/>
            <p:nvPr/>
          </p:nvGrpSpPr>
          <p:grpSpPr>
            <a:xfrm>
              <a:off x="2441172" y="355904"/>
              <a:ext cx="1980000" cy="3059999"/>
              <a:chOff x="458997" y="362999"/>
              <a:chExt cx="1980000" cy="3059999"/>
            </a:xfrm>
          </p:grpSpPr>
          <p:sp>
            <p:nvSpPr>
              <p:cNvPr id="117" name="Rectangle : coins arrondis 116">
                <a:extLst>
                  <a:ext uri="{FF2B5EF4-FFF2-40B4-BE49-F238E27FC236}">
                    <a16:creationId xmlns:a16="http://schemas.microsoft.com/office/drawing/2014/main" id="{DA2ADAD0-C654-4CA0-805E-682C62602E4F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8" name="Connecteur droit 117">
                <a:extLst>
                  <a:ext uri="{FF2B5EF4-FFF2-40B4-BE49-F238E27FC236}">
                    <a16:creationId xmlns:a16="http://schemas.microsoft.com/office/drawing/2014/main" id="{71D24CFA-6A5B-4F5A-8C1D-42FCB1CBA15E}"/>
                  </a:ext>
                </a:extLst>
              </p:cNvPr>
              <p:cNvCxnSpPr>
                <a:cxnSpLocks/>
                <a:endCxn id="119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Ellipse 28">
                <a:extLst>
                  <a:ext uri="{FF2B5EF4-FFF2-40B4-BE49-F238E27FC236}">
                    <a16:creationId xmlns:a16="http://schemas.microsoft.com/office/drawing/2014/main" id="{ABB6120E-97B9-4C9F-A4AC-958A3A8D7836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 : coins arrondis 119">
                <a:extLst>
                  <a:ext uri="{FF2B5EF4-FFF2-40B4-BE49-F238E27FC236}">
                    <a16:creationId xmlns:a16="http://schemas.microsoft.com/office/drawing/2014/main" id="{F5A03431-B084-4C8A-B1C6-559F2D750145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1" name="Connecteur droit 120">
                <a:extLst>
                  <a:ext uri="{FF2B5EF4-FFF2-40B4-BE49-F238E27FC236}">
                    <a16:creationId xmlns:a16="http://schemas.microsoft.com/office/drawing/2014/main" id="{F5D88E15-AED2-4C77-AFD7-90091E179F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E0E98BA3-C868-45D1-A78D-921C26517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45" y="533665"/>
              <a:ext cx="299793" cy="299076"/>
            </a:xfrm>
            <a:prstGeom prst="rect">
              <a:avLst/>
            </a:prstGeom>
          </p:spPr>
        </p:pic>
        <p:pic>
          <p:nvPicPr>
            <p:cNvPr id="174" name="Image 173">
              <a:extLst>
                <a:ext uri="{FF2B5EF4-FFF2-40B4-BE49-F238E27FC236}">
                  <a16:creationId xmlns:a16="http://schemas.microsoft.com/office/drawing/2014/main" id="{9DC864DF-D1A6-49BC-9C67-C64DDB7C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39966" y="2980100"/>
              <a:ext cx="414880" cy="128927"/>
            </a:xfrm>
            <a:prstGeom prst="rect">
              <a:avLst/>
            </a:prstGeom>
          </p:spPr>
        </p:pic>
      </p:grpSp>
      <p:sp>
        <p:nvSpPr>
          <p:cNvPr id="175" name="Cube 174">
            <a:extLst>
              <a:ext uri="{FF2B5EF4-FFF2-40B4-BE49-F238E27FC236}">
                <a16:creationId xmlns:a16="http://schemas.microsoft.com/office/drawing/2014/main" id="{5389CFC4-C934-4899-A5BE-8ED36AF754A8}"/>
              </a:ext>
            </a:extLst>
          </p:cNvPr>
          <p:cNvSpPr/>
          <p:nvPr/>
        </p:nvSpPr>
        <p:spPr>
          <a:xfrm>
            <a:off x="1960025" y="2959313"/>
            <a:ext cx="310499" cy="292691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6" name="Image 175">
            <a:extLst>
              <a:ext uri="{FF2B5EF4-FFF2-40B4-BE49-F238E27FC236}">
                <a16:creationId xmlns:a16="http://schemas.microsoft.com/office/drawing/2014/main" id="{357B349C-B333-4567-BD70-86889D38C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37" y="1330011"/>
            <a:ext cx="1444086" cy="1274857"/>
          </a:xfrm>
          <a:prstGeom prst="rect">
            <a:avLst/>
          </a:prstGeom>
        </p:spPr>
      </p:pic>
      <p:grpSp>
        <p:nvGrpSpPr>
          <p:cNvPr id="61" name="Groupe 60">
            <a:extLst>
              <a:ext uri="{FF2B5EF4-FFF2-40B4-BE49-F238E27FC236}">
                <a16:creationId xmlns:a16="http://schemas.microsoft.com/office/drawing/2014/main" id="{A9BC85BF-35B3-4CEE-A91D-0452BFD25896}"/>
              </a:ext>
            </a:extLst>
          </p:cNvPr>
          <p:cNvGrpSpPr/>
          <p:nvPr/>
        </p:nvGrpSpPr>
        <p:grpSpPr>
          <a:xfrm>
            <a:off x="2455062" y="3421806"/>
            <a:ext cx="1980000" cy="3059999"/>
            <a:chOff x="2439160" y="3429757"/>
            <a:chExt cx="1980000" cy="3059999"/>
          </a:xfrm>
        </p:grpSpPr>
        <p:grpSp>
          <p:nvGrpSpPr>
            <p:cNvPr id="177" name="Groupe 176">
              <a:extLst>
                <a:ext uri="{FF2B5EF4-FFF2-40B4-BE49-F238E27FC236}">
                  <a16:creationId xmlns:a16="http://schemas.microsoft.com/office/drawing/2014/main" id="{6CF51E1E-FCFF-483D-A282-787AA51216AD}"/>
                </a:ext>
              </a:extLst>
            </p:cNvPr>
            <p:cNvGrpSpPr/>
            <p:nvPr/>
          </p:nvGrpSpPr>
          <p:grpSpPr>
            <a:xfrm>
              <a:off x="2439160" y="3429757"/>
              <a:ext cx="1980000" cy="3059999"/>
              <a:chOff x="458997" y="362999"/>
              <a:chExt cx="1980000" cy="3059999"/>
            </a:xfrm>
          </p:grpSpPr>
          <p:sp>
            <p:nvSpPr>
              <p:cNvPr id="178" name="Rectangle : coins arrondis 177">
                <a:extLst>
                  <a:ext uri="{FF2B5EF4-FFF2-40B4-BE49-F238E27FC236}">
                    <a16:creationId xmlns:a16="http://schemas.microsoft.com/office/drawing/2014/main" id="{BB2C1685-9B30-4EBC-8407-06B5F398FFE8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9" name="Connecteur droit 178">
                <a:extLst>
                  <a:ext uri="{FF2B5EF4-FFF2-40B4-BE49-F238E27FC236}">
                    <a16:creationId xmlns:a16="http://schemas.microsoft.com/office/drawing/2014/main" id="{F08008F6-F3C4-498C-97E8-0A34D34975AD}"/>
                  </a:ext>
                </a:extLst>
              </p:cNvPr>
              <p:cNvCxnSpPr>
                <a:cxnSpLocks/>
                <a:endCxn id="180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Ellipse 28">
                <a:extLst>
                  <a:ext uri="{FF2B5EF4-FFF2-40B4-BE49-F238E27FC236}">
                    <a16:creationId xmlns:a16="http://schemas.microsoft.com/office/drawing/2014/main" id="{DA848AA2-FD02-48B5-BBE3-495DF7109FA6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Rectangle : coins arrondis 180">
                <a:extLst>
                  <a:ext uri="{FF2B5EF4-FFF2-40B4-BE49-F238E27FC236}">
                    <a16:creationId xmlns:a16="http://schemas.microsoft.com/office/drawing/2014/main" id="{6250AD8E-B1BB-46EA-9662-8F833890E764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2" name="Connecteur droit 181">
                <a:extLst>
                  <a:ext uri="{FF2B5EF4-FFF2-40B4-BE49-F238E27FC236}">
                    <a16:creationId xmlns:a16="http://schemas.microsoft.com/office/drawing/2014/main" id="{FE6A0F56-5875-4BB6-A7D2-885AC9CD0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83" name="Image 182">
              <a:extLst>
                <a:ext uri="{FF2B5EF4-FFF2-40B4-BE49-F238E27FC236}">
                  <a16:creationId xmlns:a16="http://schemas.microsoft.com/office/drawing/2014/main" id="{69884BE7-63DE-4693-B8D7-A5F401604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35411" y="6042424"/>
              <a:ext cx="414880" cy="128927"/>
            </a:xfrm>
            <a:prstGeom prst="rect">
              <a:avLst/>
            </a:prstGeom>
          </p:spPr>
        </p:pic>
        <p:pic>
          <p:nvPicPr>
            <p:cNvPr id="184" name="Image 183">
              <a:extLst>
                <a:ext uri="{FF2B5EF4-FFF2-40B4-BE49-F238E27FC236}">
                  <a16:creationId xmlns:a16="http://schemas.microsoft.com/office/drawing/2014/main" id="{E707D44E-A21B-41C8-9DE1-4D19E1446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133" y="3607518"/>
              <a:ext cx="299793" cy="299076"/>
            </a:xfrm>
            <a:prstGeom prst="rect">
              <a:avLst/>
            </a:prstGeom>
          </p:spPr>
        </p:pic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11B379FC-F05C-47CD-B76B-8EB73599C3C0}"/>
              </a:ext>
            </a:extLst>
          </p:cNvPr>
          <p:cNvGrpSpPr/>
          <p:nvPr/>
        </p:nvGrpSpPr>
        <p:grpSpPr>
          <a:xfrm>
            <a:off x="475926" y="3415730"/>
            <a:ext cx="1980000" cy="3059999"/>
            <a:chOff x="436171" y="3439583"/>
            <a:chExt cx="1980000" cy="3059999"/>
          </a:xfrm>
        </p:grpSpPr>
        <p:grpSp>
          <p:nvGrpSpPr>
            <p:cNvPr id="187" name="Groupe 186">
              <a:extLst>
                <a:ext uri="{FF2B5EF4-FFF2-40B4-BE49-F238E27FC236}">
                  <a16:creationId xmlns:a16="http://schemas.microsoft.com/office/drawing/2014/main" id="{379F9F71-EF75-4F39-886B-34F7526D35A8}"/>
                </a:ext>
              </a:extLst>
            </p:cNvPr>
            <p:cNvGrpSpPr/>
            <p:nvPr/>
          </p:nvGrpSpPr>
          <p:grpSpPr>
            <a:xfrm>
              <a:off x="436171" y="3439583"/>
              <a:ext cx="1980000" cy="3059999"/>
              <a:chOff x="458997" y="362999"/>
              <a:chExt cx="1980000" cy="3059999"/>
            </a:xfrm>
          </p:grpSpPr>
          <p:sp>
            <p:nvSpPr>
              <p:cNvPr id="188" name="Rectangle : coins arrondis 187">
                <a:extLst>
                  <a:ext uri="{FF2B5EF4-FFF2-40B4-BE49-F238E27FC236}">
                    <a16:creationId xmlns:a16="http://schemas.microsoft.com/office/drawing/2014/main" id="{AF3F6F07-2CD2-4314-A715-CA435D87437D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9" name="Connecteur droit 188">
                <a:extLst>
                  <a:ext uri="{FF2B5EF4-FFF2-40B4-BE49-F238E27FC236}">
                    <a16:creationId xmlns:a16="http://schemas.microsoft.com/office/drawing/2014/main" id="{E5058122-FFAD-4CC1-9D89-4A6367B4FE1B}"/>
                  </a:ext>
                </a:extLst>
              </p:cNvPr>
              <p:cNvCxnSpPr>
                <a:cxnSpLocks/>
                <a:endCxn id="190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0" name="Ellipse 28">
                <a:extLst>
                  <a:ext uri="{FF2B5EF4-FFF2-40B4-BE49-F238E27FC236}">
                    <a16:creationId xmlns:a16="http://schemas.microsoft.com/office/drawing/2014/main" id="{2DC48E9D-590B-4A08-91AF-9705EEA759C4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Rectangle : coins arrondis 190">
                <a:extLst>
                  <a:ext uri="{FF2B5EF4-FFF2-40B4-BE49-F238E27FC236}">
                    <a16:creationId xmlns:a16="http://schemas.microsoft.com/office/drawing/2014/main" id="{AEA15C46-7E85-4054-944D-4AEA994F4E46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92" name="Connecteur droit 191">
                <a:extLst>
                  <a:ext uri="{FF2B5EF4-FFF2-40B4-BE49-F238E27FC236}">
                    <a16:creationId xmlns:a16="http://schemas.microsoft.com/office/drawing/2014/main" id="{4A1594BC-F9CF-4943-BA86-3221D78AF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93" name="Image 192">
              <a:extLst>
                <a:ext uri="{FF2B5EF4-FFF2-40B4-BE49-F238E27FC236}">
                  <a16:creationId xmlns:a16="http://schemas.microsoft.com/office/drawing/2014/main" id="{4E99F1F3-F589-448F-ABF6-E72D4F274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2422" y="6052250"/>
              <a:ext cx="414880" cy="128927"/>
            </a:xfrm>
            <a:prstGeom prst="rect">
              <a:avLst/>
            </a:prstGeom>
          </p:spPr>
        </p:pic>
        <p:pic>
          <p:nvPicPr>
            <p:cNvPr id="194" name="Image 193">
              <a:extLst>
                <a:ext uri="{FF2B5EF4-FFF2-40B4-BE49-F238E27FC236}">
                  <a16:creationId xmlns:a16="http://schemas.microsoft.com/office/drawing/2014/main" id="{20DF138A-6B96-4313-935A-C19302A0D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144" y="3617344"/>
              <a:ext cx="299793" cy="299076"/>
            </a:xfrm>
            <a:prstGeom prst="rect">
              <a:avLst/>
            </a:prstGeom>
          </p:spPr>
        </p:pic>
      </p:grpSp>
      <p:sp>
        <p:nvSpPr>
          <p:cNvPr id="78" name="Cylindre 77">
            <a:extLst>
              <a:ext uri="{FF2B5EF4-FFF2-40B4-BE49-F238E27FC236}">
                <a16:creationId xmlns:a16="http://schemas.microsoft.com/office/drawing/2014/main" id="{6854000D-E754-4148-BAE9-626092E2414E}"/>
              </a:ext>
            </a:extLst>
          </p:cNvPr>
          <p:cNvSpPr/>
          <p:nvPr/>
        </p:nvSpPr>
        <p:spPr>
          <a:xfrm rot="16200000">
            <a:off x="3916193" y="2924639"/>
            <a:ext cx="292691" cy="362038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Triangle isocèle 78">
            <a:extLst>
              <a:ext uri="{FF2B5EF4-FFF2-40B4-BE49-F238E27FC236}">
                <a16:creationId xmlns:a16="http://schemas.microsoft.com/office/drawing/2014/main" id="{56CD1642-7250-47BD-AAA8-3E6EA8093DE6}"/>
              </a:ext>
            </a:extLst>
          </p:cNvPr>
          <p:cNvSpPr/>
          <p:nvPr/>
        </p:nvSpPr>
        <p:spPr>
          <a:xfrm>
            <a:off x="1950469" y="6027160"/>
            <a:ext cx="329609" cy="304887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Hexagone 79">
            <a:extLst>
              <a:ext uri="{FF2B5EF4-FFF2-40B4-BE49-F238E27FC236}">
                <a16:creationId xmlns:a16="http://schemas.microsoft.com/office/drawing/2014/main" id="{A0DCB0DD-FBEB-4589-9DB5-89FDF94E1861}"/>
              </a:ext>
            </a:extLst>
          </p:cNvPr>
          <p:cNvSpPr/>
          <p:nvPr/>
        </p:nvSpPr>
        <p:spPr>
          <a:xfrm>
            <a:off x="3926144" y="6047435"/>
            <a:ext cx="324000" cy="27723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A771013-4B53-4063-82D8-5C39399D40BE}"/>
              </a:ext>
            </a:extLst>
          </p:cNvPr>
          <p:cNvSpPr/>
          <p:nvPr/>
        </p:nvSpPr>
        <p:spPr>
          <a:xfrm>
            <a:off x="5984144" y="6047435"/>
            <a:ext cx="270000" cy="26962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Losange 197">
            <a:extLst>
              <a:ext uri="{FF2B5EF4-FFF2-40B4-BE49-F238E27FC236}">
                <a16:creationId xmlns:a16="http://schemas.microsoft.com/office/drawing/2014/main" id="{DE208B3A-226C-4D2F-98AC-A98295079614}"/>
              </a:ext>
            </a:extLst>
          </p:cNvPr>
          <p:cNvSpPr/>
          <p:nvPr/>
        </p:nvSpPr>
        <p:spPr>
          <a:xfrm>
            <a:off x="5941475" y="2956792"/>
            <a:ext cx="288000" cy="288000"/>
          </a:xfrm>
          <a:prstGeom prst="diamond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0" name="Image 199">
            <a:extLst>
              <a:ext uri="{FF2B5EF4-FFF2-40B4-BE49-F238E27FC236}">
                <a16:creationId xmlns:a16="http://schemas.microsoft.com/office/drawing/2014/main" id="{A5F0362F-C5D0-4B8C-8607-77E8E6DDE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6" y="1165253"/>
            <a:ext cx="1464967" cy="1662374"/>
          </a:xfrm>
          <a:prstGeom prst="rect">
            <a:avLst/>
          </a:prstGeom>
        </p:spPr>
      </p:pic>
      <p:pic>
        <p:nvPicPr>
          <p:cNvPr id="202" name="Image 201">
            <a:extLst>
              <a:ext uri="{FF2B5EF4-FFF2-40B4-BE49-F238E27FC236}">
                <a16:creationId xmlns:a16="http://schemas.microsoft.com/office/drawing/2014/main" id="{3580D300-FE9C-4394-8AD2-4035E09EF5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9" y="4247857"/>
            <a:ext cx="1771892" cy="1439663"/>
          </a:xfrm>
          <a:prstGeom prst="rect">
            <a:avLst/>
          </a:prstGeom>
        </p:spPr>
      </p:pic>
      <p:pic>
        <p:nvPicPr>
          <p:cNvPr id="206" name="Image 205">
            <a:extLst>
              <a:ext uri="{FF2B5EF4-FFF2-40B4-BE49-F238E27FC236}">
                <a16:creationId xmlns:a16="http://schemas.microsoft.com/office/drawing/2014/main" id="{DAFFE0FF-D223-4041-91E1-193739F585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99" y="4432314"/>
            <a:ext cx="1352439" cy="1278478"/>
          </a:xfrm>
          <a:prstGeom prst="rect">
            <a:avLst/>
          </a:prstGeom>
        </p:spPr>
      </p:pic>
      <p:pic>
        <p:nvPicPr>
          <p:cNvPr id="210" name="Image 209">
            <a:extLst>
              <a:ext uri="{FF2B5EF4-FFF2-40B4-BE49-F238E27FC236}">
                <a16:creationId xmlns:a16="http://schemas.microsoft.com/office/drawing/2014/main" id="{3337FDE4-15E2-4C35-85C4-38B9790334F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2" r="19261"/>
          <a:stretch/>
        </p:blipFill>
        <p:spPr>
          <a:xfrm rot="1201220">
            <a:off x="4733588" y="1012081"/>
            <a:ext cx="1308213" cy="1810846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2F93D424-8471-4810-A97B-7247EF7C93A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02" r="26420"/>
          <a:stretch/>
        </p:blipFill>
        <p:spPr>
          <a:xfrm rot="20057152">
            <a:off x="4926220" y="4127152"/>
            <a:ext cx="1057877" cy="1825741"/>
          </a:xfrm>
          <a:prstGeom prst="rect">
            <a:avLst/>
          </a:prstGeom>
        </p:spPr>
      </p:pic>
      <p:sp>
        <p:nvSpPr>
          <p:cNvPr id="70" name="ZoneTexte 69">
            <a:extLst>
              <a:ext uri="{FF2B5EF4-FFF2-40B4-BE49-F238E27FC236}">
                <a16:creationId xmlns:a16="http://schemas.microsoft.com/office/drawing/2014/main" id="{56C60A1E-D1A3-4FAD-8380-C4C25C051977}"/>
              </a:ext>
            </a:extLst>
          </p:cNvPr>
          <p:cNvSpPr txBox="1"/>
          <p:nvPr/>
        </p:nvSpPr>
        <p:spPr>
          <a:xfrm>
            <a:off x="1105339" y="7800309"/>
            <a:ext cx="4912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À imprimer soit en couleur, soit en niveau de gris sur une feuille de couleur 2.</a:t>
            </a:r>
          </a:p>
        </p:txBody>
      </p:sp>
    </p:spTree>
    <p:extLst>
      <p:ext uri="{BB962C8B-B14F-4D97-AF65-F5344CB8AC3E}">
        <p14:creationId xmlns:p14="http://schemas.microsoft.com/office/powerpoint/2010/main" val="150382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e 67">
            <a:extLst>
              <a:ext uri="{FF2B5EF4-FFF2-40B4-BE49-F238E27FC236}">
                <a16:creationId xmlns:a16="http://schemas.microsoft.com/office/drawing/2014/main" id="{0CE57FD1-1C88-4EE5-AB6D-B885F5A57FFB}"/>
              </a:ext>
            </a:extLst>
          </p:cNvPr>
          <p:cNvGrpSpPr/>
          <p:nvPr/>
        </p:nvGrpSpPr>
        <p:grpSpPr>
          <a:xfrm>
            <a:off x="466948" y="362999"/>
            <a:ext cx="1980000" cy="3059999"/>
            <a:chOff x="458997" y="362999"/>
            <a:chExt cx="1980000" cy="3059999"/>
          </a:xfrm>
        </p:grpSpPr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25AD9EF3-7AE8-4651-AEBB-EBF15341D681}"/>
                </a:ext>
              </a:extLst>
            </p:cNvPr>
            <p:cNvGrpSpPr/>
            <p:nvPr/>
          </p:nvGrpSpPr>
          <p:grpSpPr>
            <a:xfrm>
              <a:off x="458997" y="362999"/>
              <a:ext cx="1980000" cy="3059999"/>
              <a:chOff x="458997" y="362999"/>
              <a:chExt cx="1980000" cy="3059999"/>
            </a:xfrm>
          </p:grpSpPr>
          <p:sp>
            <p:nvSpPr>
              <p:cNvPr id="3" name="Rectangle : coins arrondis 2">
                <a:extLst>
                  <a:ext uri="{FF2B5EF4-FFF2-40B4-BE49-F238E27FC236}">
                    <a16:creationId xmlns:a16="http://schemas.microsoft.com/office/drawing/2014/main" id="{8C9B0FD1-6EDA-458C-BC7C-638FF3352E9C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" name="Connecteur droit 4">
                <a:extLst>
                  <a:ext uri="{FF2B5EF4-FFF2-40B4-BE49-F238E27FC236}">
                    <a16:creationId xmlns:a16="http://schemas.microsoft.com/office/drawing/2014/main" id="{E967A4B4-5817-48FC-9EC0-23848C0B3348}"/>
                  </a:ext>
                </a:extLst>
              </p:cNvPr>
              <p:cNvCxnSpPr>
                <a:cxnSpLocks/>
                <a:endCxn id="7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Ellipse 28">
                <a:extLst>
                  <a:ext uri="{FF2B5EF4-FFF2-40B4-BE49-F238E27FC236}">
                    <a16:creationId xmlns:a16="http://schemas.microsoft.com/office/drawing/2014/main" id="{C640F729-93CF-4AC0-A629-958DC851B422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 : coins arrondis 8">
                <a:extLst>
                  <a:ext uri="{FF2B5EF4-FFF2-40B4-BE49-F238E27FC236}">
                    <a16:creationId xmlns:a16="http://schemas.microsoft.com/office/drawing/2014/main" id="{7191610A-B78E-438C-8E26-6129E64EE3BA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AFD1AD35-1174-4132-B4C1-7FE92F440C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CDF56DE-A46E-4A5B-BED3-ADB2F8356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5248" y="2975666"/>
              <a:ext cx="414880" cy="128927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CF88EA5B-A463-4886-AF97-F574CA001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970" y="540760"/>
              <a:ext cx="299793" cy="299076"/>
            </a:xfrm>
            <a:prstGeom prst="rect">
              <a:avLst/>
            </a:prstGeom>
          </p:spPr>
        </p:pic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362894B0-394A-4AFB-8BE0-8AFC51985587}"/>
              </a:ext>
            </a:extLst>
          </p:cNvPr>
          <p:cNvGrpSpPr/>
          <p:nvPr/>
        </p:nvGrpSpPr>
        <p:grpSpPr>
          <a:xfrm>
            <a:off x="4434234" y="3413855"/>
            <a:ext cx="1980000" cy="3059999"/>
            <a:chOff x="4434234" y="3429757"/>
            <a:chExt cx="1980000" cy="3059999"/>
          </a:xfrm>
        </p:grpSpPr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5C1E90EC-71C0-4E80-B124-15EA21B63AE2}"/>
                </a:ext>
              </a:extLst>
            </p:cNvPr>
            <p:cNvGrpSpPr/>
            <p:nvPr/>
          </p:nvGrpSpPr>
          <p:grpSpPr>
            <a:xfrm>
              <a:off x="4434234" y="3429757"/>
              <a:ext cx="1980000" cy="3059999"/>
              <a:chOff x="458997" y="362999"/>
              <a:chExt cx="1980000" cy="3059999"/>
            </a:xfrm>
          </p:grpSpPr>
          <p:sp>
            <p:nvSpPr>
              <p:cNvPr id="147" name="Rectangle : coins arrondis 146">
                <a:extLst>
                  <a:ext uri="{FF2B5EF4-FFF2-40B4-BE49-F238E27FC236}">
                    <a16:creationId xmlns:a16="http://schemas.microsoft.com/office/drawing/2014/main" id="{4883A7FF-F106-4771-A041-912ACE79BD21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8" name="Connecteur droit 147">
                <a:extLst>
                  <a:ext uri="{FF2B5EF4-FFF2-40B4-BE49-F238E27FC236}">
                    <a16:creationId xmlns:a16="http://schemas.microsoft.com/office/drawing/2014/main" id="{BA0F1D81-F0AB-4A72-A12B-D2B3DA5FD58C}"/>
                  </a:ext>
                </a:extLst>
              </p:cNvPr>
              <p:cNvCxnSpPr>
                <a:cxnSpLocks/>
                <a:endCxn id="149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9" name="Ellipse 28">
                <a:extLst>
                  <a:ext uri="{FF2B5EF4-FFF2-40B4-BE49-F238E27FC236}">
                    <a16:creationId xmlns:a16="http://schemas.microsoft.com/office/drawing/2014/main" id="{7FF1188E-F212-4AE9-B534-2633321C3BCF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Rectangle : coins arrondis 149">
                <a:extLst>
                  <a:ext uri="{FF2B5EF4-FFF2-40B4-BE49-F238E27FC236}">
                    <a16:creationId xmlns:a16="http://schemas.microsoft.com/office/drawing/2014/main" id="{E423D08B-10A8-4AAD-9B4D-9791CF67512F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51" name="Connecteur droit 150">
                <a:extLst>
                  <a:ext uri="{FF2B5EF4-FFF2-40B4-BE49-F238E27FC236}">
                    <a16:creationId xmlns:a16="http://schemas.microsoft.com/office/drawing/2014/main" id="{304B1347-F767-4111-867A-687BB36B2A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59" name="Image 158">
              <a:extLst>
                <a:ext uri="{FF2B5EF4-FFF2-40B4-BE49-F238E27FC236}">
                  <a16:creationId xmlns:a16="http://schemas.microsoft.com/office/drawing/2014/main" id="{FC709C63-825A-433A-8747-F3F0F29C1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46587" y="6051901"/>
              <a:ext cx="414880" cy="128927"/>
            </a:xfrm>
            <a:prstGeom prst="rect">
              <a:avLst/>
            </a:prstGeom>
          </p:spPr>
        </p:pic>
        <p:pic>
          <p:nvPicPr>
            <p:cNvPr id="163" name="Image 162">
              <a:extLst>
                <a:ext uri="{FF2B5EF4-FFF2-40B4-BE49-F238E27FC236}">
                  <a16:creationId xmlns:a16="http://schemas.microsoft.com/office/drawing/2014/main" id="{6E42158D-4D57-4E61-B75D-3B9A9B8C9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207" y="3607518"/>
              <a:ext cx="299793" cy="299076"/>
            </a:xfrm>
            <a:prstGeom prst="rect">
              <a:avLst/>
            </a:prstGeom>
          </p:spPr>
        </p:pic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54E171C7-1B2F-4CEB-9972-7067DED99D13}"/>
              </a:ext>
            </a:extLst>
          </p:cNvPr>
          <p:cNvGrpSpPr/>
          <p:nvPr/>
        </p:nvGrpSpPr>
        <p:grpSpPr>
          <a:xfrm>
            <a:off x="4427703" y="348022"/>
            <a:ext cx="1980000" cy="3059999"/>
            <a:chOff x="4427703" y="363924"/>
            <a:chExt cx="1980000" cy="3059999"/>
          </a:xfrm>
        </p:grpSpPr>
        <p:grpSp>
          <p:nvGrpSpPr>
            <p:cNvPr id="164" name="Groupe 163">
              <a:extLst>
                <a:ext uri="{FF2B5EF4-FFF2-40B4-BE49-F238E27FC236}">
                  <a16:creationId xmlns:a16="http://schemas.microsoft.com/office/drawing/2014/main" id="{9151A2A1-5AF1-4334-8537-9C36A6970F14}"/>
                </a:ext>
              </a:extLst>
            </p:cNvPr>
            <p:cNvGrpSpPr/>
            <p:nvPr/>
          </p:nvGrpSpPr>
          <p:grpSpPr>
            <a:xfrm>
              <a:off x="4427703" y="363924"/>
              <a:ext cx="1980000" cy="3059999"/>
              <a:chOff x="458997" y="362999"/>
              <a:chExt cx="1980000" cy="3059999"/>
            </a:xfrm>
          </p:grpSpPr>
          <p:sp>
            <p:nvSpPr>
              <p:cNvPr id="165" name="Rectangle : coins arrondis 164">
                <a:extLst>
                  <a:ext uri="{FF2B5EF4-FFF2-40B4-BE49-F238E27FC236}">
                    <a16:creationId xmlns:a16="http://schemas.microsoft.com/office/drawing/2014/main" id="{69CE93CD-1A3D-41D0-A438-A2B9D66D6711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6" name="Connecteur droit 165">
                <a:extLst>
                  <a:ext uri="{FF2B5EF4-FFF2-40B4-BE49-F238E27FC236}">
                    <a16:creationId xmlns:a16="http://schemas.microsoft.com/office/drawing/2014/main" id="{ADCD9318-E863-4E74-A707-93327D7649E7}"/>
                  </a:ext>
                </a:extLst>
              </p:cNvPr>
              <p:cNvCxnSpPr>
                <a:cxnSpLocks/>
                <a:endCxn id="167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7" name="Ellipse 28">
                <a:extLst>
                  <a:ext uri="{FF2B5EF4-FFF2-40B4-BE49-F238E27FC236}">
                    <a16:creationId xmlns:a16="http://schemas.microsoft.com/office/drawing/2014/main" id="{338F9DB8-72B4-4078-A546-D7FB63CF9B85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Rectangle : coins arrondis 167">
                <a:extLst>
                  <a:ext uri="{FF2B5EF4-FFF2-40B4-BE49-F238E27FC236}">
                    <a16:creationId xmlns:a16="http://schemas.microsoft.com/office/drawing/2014/main" id="{A3ACDDBB-A4CC-491A-83FB-490181CFC1B5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9" name="Connecteur droit 168">
                <a:extLst>
                  <a:ext uri="{FF2B5EF4-FFF2-40B4-BE49-F238E27FC236}">
                    <a16:creationId xmlns:a16="http://schemas.microsoft.com/office/drawing/2014/main" id="{5DA20052-19E1-4CED-A636-573FA1C295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0" name="Image 169">
              <a:extLst>
                <a:ext uri="{FF2B5EF4-FFF2-40B4-BE49-F238E27FC236}">
                  <a16:creationId xmlns:a16="http://schemas.microsoft.com/office/drawing/2014/main" id="{7AACE923-0528-4F7F-803A-9EE729279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23954" y="2976591"/>
              <a:ext cx="414880" cy="128927"/>
            </a:xfrm>
            <a:prstGeom prst="rect">
              <a:avLst/>
            </a:prstGeom>
          </p:spPr>
        </p:pic>
        <p:pic>
          <p:nvPicPr>
            <p:cNvPr id="173" name="Image 172">
              <a:extLst>
                <a:ext uri="{FF2B5EF4-FFF2-40B4-BE49-F238E27FC236}">
                  <a16:creationId xmlns:a16="http://schemas.microsoft.com/office/drawing/2014/main" id="{AC8C5EA7-D0D0-4A0D-9E13-3D138C15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676" y="541685"/>
              <a:ext cx="299793" cy="299076"/>
            </a:xfrm>
            <a:prstGeom prst="rect">
              <a:avLst/>
            </a:prstGeom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071C2693-0B1B-4A8B-A0C7-89D2AD3B7273}"/>
              </a:ext>
            </a:extLst>
          </p:cNvPr>
          <p:cNvGrpSpPr/>
          <p:nvPr/>
        </p:nvGrpSpPr>
        <p:grpSpPr>
          <a:xfrm>
            <a:off x="2449123" y="355904"/>
            <a:ext cx="1980000" cy="3059999"/>
            <a:chOff x="2441172" y="355904"/>
            <a:chExt cx="1980000" cy="3059999"/>
          </a:xfrm>
        </p:grpSpPr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49BC1FCF-F388-412C-A03C-53F01B204FF4}"/>
                </a:ext>
              </a:extLst>
            </p:cNvPr>
            <p:cNvGrpSpPr/>
            <p:nvPr/>
          </p:nvGrpSpPr>
          <p:grpSpPr>
            <a:xfrm>
              <a:off x="2441172" y="355904"/>
              <a:ext cx="1980000" cy="3059999"/>
              <a:chOff x="458997" y="362999"/>
              <a:chExt cx="1980000" cy="3059999"/>
            </a:xfrm>
          </p:grpSpPr>
          <p:sp>
            <p:nvSpPr>
              <p:cNvPr id="117" name="Rectangle : coins arrondis 116">
                <a:extLst>
                  <a:ext uri="{FF2B5EF4-FFF2-40B4-BE49-F238E27FC236}">
                    <a16:creationId xmlns:a16="http://schemas.microsoft.com/office/drawing/2014/main" id="{DA2ADAD0-C654-4CA0-805E-682C62602E4F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8" name="Connecteur droit 117">
                <a:extLst>
                  <a:ext uri="{FF2B5EF4-FFF2-40B4-BE49-F238E27FC236}">
                    <a16:creationId xmlns:a16="http://schemas.microsoft.com/office/drawing/2014/main" id="{71D24CFA-6A5B-4F5A-8C1D-42FCB1CBA15E}"/>
                  </a:ext>
                </a:extLst>
              </p:cNvPr>
              <p:cNvCxnSpPr>
                <a:cxnSpLocks/>
                <a:endCxn id="119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Ellipse 28">
                <a:extLst>
                  <a:ext uri="{FF2B5EF4-FFF2-40B4-BE49-F238E27FC236}">
                    <a16:creationId xmlns:a16="http://schemas.microsoft.com/office/drawing/2014/main" id="{ABB6120E-97B9-4C9F-A4AC-958A3A8D7836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 : coins arrondis 119">
                <a:extLst>
                  <a:ext uri="{FF2B5EF4-FFF2-40B4-BE49-F238E27FC236}">
                    <a16:creationId xmlns:a16="http://schemas.microsoft.com/office/drawing/2014/main" id="{F5A03431-B084-4C8A-B1C6-559F2D750145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1" name="Connecteur droit 120">
                <a:extLst>
                  <a:ext uri="{FF2B5EF4-FFF2-40B4-BE49-F238E27FC236}">
                    <a16:creationId xmlns:a16="http://schemas.microsoft.com/office/drawing/2014/main" id="{F5D88E15-AED2-4C77-AFD7-90091E179F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E0E98BA3-C868-45D1-A78D-921C26517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45" y="533665"/>
              <a:ext cx="299793" cy="299076"/>
            </a:xfrm>
            <a:prstGeom prst="rect">
              <a:avLst/>
            </a:prstGeom>
          </p:spPr>
        </p:pic>
        <p:pic>
          <p:nvPicPr>
            <p:cNvPr id="174" name="Image 173">
              <a:extLst>
                <a:ext uri="{FF2B5EF4-FFF2-40B4-BE49-F238E27FC236}">
                  <a16:creationId xmlns:a16="http://schemas.microsoft.com/office/drawing/2014/main" id="{9DC864DF-D1A6-49BC-9C67-C64DDB7C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39966" y="2980100"/>
              <a:ext cx="414880" cy="128927"/>
            </a:xfrm>
            <a:prstGeom prst="rect">
              <a:avLst/>
            </a:prstGeom>
          </p:spPr>
        </p:pic>
      </p:grpSp>
      <p:pic>
        <p:nvPicPr>
          <p:cNvPr id="176" name="Image 175">
            <a:extLst>
              <a:ext uri="{FF2B5EF4-FFF2-40B4-BE49-F238E27FC236}">
                <a16:creationId xmlns:a16="http://schemas.microsoft.com/office/drawing/2014/main" id="{357B349C-B333-4567-BD70-86889D38C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37" y="1330011"/>
            <a:ext cx="1444086" cy="1274857"/>
          </a:xfrm>
          <a:prstGeom prst="rect">
            <a:avLst/>
          </a:prstGeom>
        </p:spPr>
      </p:pic>
      <p:grpSp>
        <p:nvGrpSpPr>
          <p:cNvPr id="61" name="Groupe 60">
            <a:extLst>
              <a:ext uri="{FF2B5EF4-FFF2-40B4-BE49-F238E27FC236}">
                <a16:creationId xmlns:a16="http://schemas.microsoft.com/office/drawing/2014/main" id="{A9BC85BF-35B3-4CEE-A91D-0452BFD25896}"/>
              </a:ext>
            </a:extLst>
          </p:cNvPr>
          <p:cNvGrpSpPr/>
          <p:nvPr/>
        </p:nvGrpSpPr>
        <p:grpSpPr>
          <a:xfrm>
            <a:off x="2455062" y="3421806"/>
            <a:ext cx="1980000" cy="3059999"/>
            <a:chOff x="2439160" y="3429757"/>
            <a:chExt cx="1980000" cy="3059999"/>
          </a:xfrm>
        </p:grpSpPr>
        <p:grpSp>
          <p:nvGrpSpPr>
            <p:cNvPr id="177" name="Groupe 176">
              <a:extLst>
                <a:ext uri="{FF2B5EF4-FFF2-40B4-BE49-F238E27FC236}">
                  <a16:creationId xmlns:a16="http://schemas.microsoft.com/office/drawing/2014/main" id="{6CF51E1E-FCFF-483D-A282-787AA51216AD}"/>
                </a:ext>
              </a:extLst>
            </p:cNvPr>
            <p:cNvGrpSpPr/>
            <p:nvPr/>
          </p:nvGrpSpPr>
          <p:grpSpPr>
            <a:xfrm>
              <a:off x="2439160" y="3429757"/>
              <a:ext cx="1980000" cy="3059999"/>
              <a:chOff x="458997" y="362999"/>
              <a:chExt cx="1980000" cy="3059999"/>
            </a:xfrm>
          </p:grpSpPr>
          <p:sp>
            <p:nvSpPr>
              <p:cNvPr id="178" name="Rectangle : coins arrondis 177">
                <a:extLst>
                  <a:ext uri="{FF2B5EF4-FFF2-40B4-BE49-F238E27FC236}">
                    <a16:creationId xmlns:a16="http://schemas.microsoft.com/office/drawing/2014/main" id="{BB2C1685-9B30-4EBC-8407-06B5F398FFE8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9" name="Connecteur droit 178">
                <a:extLst>
                  <a:ext uri="{FF2B5EF4-FFF2-40B4-BE49-F238E27FC236}">
                    <a16:creationId xmlns:a16="http://schemas.microsoft.com/office/drawing/2014/main" id="{F08008F6-F3C4-498C-97E8-0A34D34975AD}"/>
                  </a:ext>
                </a:extLst>
              </p:cNvPr>
              <p:cNvCxnSpPr>
                <a:cxnSpLocks/>
                <a:endCxn id="180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Ellipse 28">
                <a:extLst>
                  <a:ext uri="{FF2B5EF4-FFF2-40B4-BE49-F238E27FC236}">
                    <a16:creationId xmlns:a16="http://schemas.microsoft.com/office/drawing/2014/main" id="{DA848AA2-FD02-48B5-BBE3-495DF7109FA6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Rectangle : coins arrondis 180">
                <a:extLst>
                  <a:ext uri="{FF2B5EF4-FFF2-40B4-BE49-F238E27FC236}">
                    <a16:creationId xmlns:a16="http://schemas.microsoft.com/office/drawing/2014/main" id="{6250AD8E-B1BB-46EA-9662-8F833890E764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2" name="Connecteur droit 181">
                <a:extLst>
                  <a:ext uri="{FF2B5EF4-FFF2-40B4-BE49-F238E27FC236}">
                    <a16:creationId xmlns:a16="http://schemas.microsoft.com/office/drawing/2014/main" id="{FE6A0F56-5875-4BB6-A7D2-885AC9CD0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83" name="Image 182">
              <a:extLst>
                <a:ext uri="{FF2B5EF4-FFF2-40B4-BE49-F238E27FC236}">
                  <a16:creationId xmlns:a16="http://schemas.microsoft.com/office/drawing/2014/main" id="{69884BE7-63DE-4693-B8D7-A5F401604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35411" y="6042424"/>
              <a:ext cx="414880" cy="128927"/>
            </a:xfrm>
            <a:prstGeom prst="rect">
              <a:avLst/>
            </a:prstGeom>
          </p:spPr>
        </p:pic>
        <p:pic>
          <p:nvPicPr>
            <p:cNvPr id="184" name="Image 183">
              <a:extLst>
                <a:ext uri="{FF2B5EF4-FFF2-40B4-BE49-F238E27FC236}">
                  <a16:creationId xmlns:a16="http://schemas.microsoft.com/office/drawing/2014/main" id="{E707D44E-A21B-41C8-9DE1-4D19E1446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133" y="3607518"/>
              <a:ext cx="299793" cy="299076"/>
            </a:xfrm>
            <a:prstGeom prst="rect">
              <a:avLst/>
            </a:prstGeom>
          </p:spPr>
        </p:pic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11B379FC-F05C-47CD-B76B-8EB73599C3C0}"/>
              </a:ext>
            </a:extLst>
          </p:cNvPr>
          <p:cNvGrpSpPr/>
          <p:nvPr/>
        </p:nvGrpSpPr>
        <p:grpSpPr>
          <a:xfrm>
            <a:off x="475926" y="3415730"/>
            <a:ext cx="1980000" cy="3059999"/>
            <a:chOff x="436171" y="3439583"/>
            <a:chExt cx="1980000" cy="3059999"/>
          </a:xfrm>
        </p:grpSpPr>
        <p:grpSp>
          <p:nvGrpSpPr>
            <p:cNvPr id="187" name="Groupe 186">
              <a:extLst>
                <a:ext uri="{FF2B5EF4-FFF2-40B4-BE49-F238E27FC236}">
                  <a16:creationId xmlns:a16="http://schemas.microsoft.com/office/drawing/2014/main" id="{379F9F71-EF75-4F39-886B-34F7526D35A8}"/>
                </a:ext>
              </a:extLst>
            </p:cNvPr>
            <p:cNvGrpSpPr/>
            <p:nvPr/>
          </p:nvGrpSpPr>
          <p:grpSpPr>
            <a:xfrm>
              <a:off x="436171" y="3439583"/>
              <a:ext cx="1980000" cy="3059999"/>
              <a:chOff x="458997" y="362999"/>
              <a:chExt cx="1980000" cy="3059999"/>
            </a:xfrm>
          </p:grpSpPr>
          <p:sp>
            <p:nvSpPr>
              <p:cNvPr id="188" name="Rectangle : coins arrondis 187">
                <a:extLst>
                  <a:ext uri="{FF2B5EF4-FFF2-40B4-BE49-F238E27FC236}">
                    <a16:creationId xmlns:a16="http://schemas.microsoft.com/office/drawing/2014/main" id="{AF3F6F07-2CD2-4314-A715-CA435D87437D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9" name="Connecteur droit 188">
                <a:extLst>
                  <a:ext uri="{FF2B5EF4-FFF2-40B4-BE49-F238E27FC236}">
                    <a16:creationId xmlns:a16="http://schemas.microsoft.com/office/drawing/2014/main" id="{E5058122-FFAD-4CC1-9D89-4A6367B4FE1B}"/>
                  </a:ext>
                </a:extLst>
              </p:cNvPr>
              <p:cNvCxnSpPr>
                <a:cxnSpLocks/>
                <a:endCxn id="190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0" name="Ellipse 28">
                <a:extLst>
                  <a:ext uri="{FF2B5EF4-FFF2-40B4-BE49-F238E27FC236}">
                    <a16:creationId xmlns:a16="http://schemas.microsoft.com/office/drawing/2014/main" id="{2DC48E9D-590B-4A08-91AF-9705EEA759C4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Rectangle : coins arrondis 190">
                <a:extLst>
                  <a:ext uri="{FF2B5EF4-FFF2-40B4-BE49-F238E27FC236}">
                    <a16:creationId xmlns:a16="http://schemas.microsoft.com/office/drawing/2014/main" id="{AEA15C46-7E85-4054-944D-4AEA994F4E46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92" name="Connecteur droit 191">
                <a:extLst>
                  <a:ext uri="{FF2B5EF4-FFF2-40B4-BE49-F238E27FC236}">
                    <a16:creationId xmlns:a16="http://schemas.microsoft.com/office/drawing/2014/main" id="{4A1594BC-F9CF-4943-BA86-3221D78AF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93" name="Image 192">
              <a:extLst>
                <a:ext uri="{FF2B5EF4-FFF2-40B4-BE49-F238E27FC236}">
                  <a16:creationId xmlns:a16="http://schemas.microsoft.com/office/drawing/2014/main" id="{4E99F1F3-F589-448F-ABF6-E72D4F274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2422" y="6052250"/>
              <a:ext cx="414880" cy="128927"/>
            </a:xfrm>
            <a:prstGeom prst="rect">
              <a:avLst/>
            </a:prstGeom>
          </p:spPr>
        </p:pic>
        <p:pic>
          <p:nvPicPr>
            <p:cNvPr id="194" name="Image 193">
              <a:extLst>
                <a:ext uri="{FF2B5EF4-FFF2-40B4-BE49-F238E27FC236}">
                  <a16:creationId xmlns:a16="http://schemas.microsoft.com/office/drawing/2014/main" id="{20DF138A-6B96-4313-935A-C19302A0D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144" y="3617344"/>
              <a:ext cx="299793" cy="299076"/>
            </a:xfrm>
            <a:prstGeom prst="rect">
              <a:avLst/>
            </a:prstGeom>
          </p:spPr>
        </p:pic>
      </p:grpSp>
      <p:sp>
        <p:nvSpPr>
          <p:cNvPr id="78" name="Cylindre 77">
            <a:extLst>
              <a:ext uri="{FF2B5EF4-FFF2-40B4-BE49-F238E27FC236}">
                <a16:creationId xmlns:a16="http://schemas.microsoft.com/office/drawing/2014/main" id="{6854000D-E754-4148-BAE9-626092E2414E}"/>
              </a:ext>
            </a:extLst>
          </p:cNvPr>
          <p:cNvSpPr/>
          <p:nvPr/>
        </p:nvSpPr>
        <p:spPr>
          <a:xfrm rot="16200000">
            <a:off x="1938933" y="2924639"/>
            <a:ext cx="292691" cy="362038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Triangle isocèle 78">
            <a:extLst>
              <a:ext uri="{FF2B5EF4-FFF2-40B4-BE49-F238E27FC236}">
                <a16:creationId xmlns:a16="http://schemas.microsoft.com/office/drawing/2014/main" id="{56CD1642-7250-47BD-AAA8-3E6EA8093DE6}"/>
              </a:ext>
            </a:extLst>
          </p:cNvPr>
          <p:cNvSpPr/>
          <p:nvPr/>
        </p:nvSpPr>
        <p:spPr>
          <a:xfrm>
            <a:off x="3910134" y="6013331"/>
            <a:ext cx="329609" cy="304887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Hexagone 79">
            <a:extLst>
              <a:ext uri="{FF2B5EF4-FFF2-40B4-BE49-F238E27FC236}">
                <a16:creationId xmlns:a16="http://schemas.microsoft.com/office/drawing/2014/main" id="{A0DCB0DD-FBEB-4589-9DB5-89FDF94E1861}"/>
              </a:ext>
            </a:extLst>
          </p:cNvPr>
          <p:cNvSpPr/>
          <p:nvPr/>
        </p:nvSpPr>
        <p:spPr>
          <a:xfrm>
            <a:off x="5920746" y="6027160"/>
            <a:ext cx="324000" cy="27723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A771013-4B53-4063-82D8-5C39399D40BE}"/>
              </a:ext>
            </a:extLst>
          </p:cNvPr>
          <p:cNvSpPr/>
          <p:nvPr/>
        </p:nvSpPr>
        <p:spPr>
          <a:xfrm>
            <a:off x="5947746" y="2949835"/>
            <a:ext cx="270000" cy="26962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Losange 197">
            <a:extLst>
              <a:ext uri="{FF2B5EF4-FFF2-40B4-BE49-F238E27FC236}">
                <a16:creationId xmlns:a16="http://schemas.microsoft.com/office/drawing/2014/main" id="{DE208B3A-226C-4D2F-98AC-A98295079614}"/>
              </a:ext>
            </a:extLst>
          </p:cNvPr>
          <p:cNvSpPr/>
          <p:nvPr/>
        </p:nvSpPr>
        <p:spPr>
          <a:xfrm>
            <a:off x="3978695" y="2954429"/>
            <a:ext cx="288000" cy="288000"/>
          </a:xfrm>
          <a:prstGeom prst="diamond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0" name="Image 199">
            <a:extLst>
              <a:ext uri="{FF2B5EF4-FFF2-40B4-BE49-F238E27FC236}">
                <a16:creationId xmlns:a16="http://schemas.microsoft.com/office/drawing/2014/main" id="{A5F0362F-C5D0-4B8C-8607-77E8E6DDE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6" y="1165253"/>
            <a:ext cx="1464967" cy="1662374"/>
          </a:xfrm>
          <a:prstGeom prst="rect">
            <a:avLst/>
          </a:prstGeom>
        </p:spPr>
      </p:pic>
      <p:pic>
        <p:nvPicPr>
          <p:cNvPr id="202" name="Image 201">
            <a:extLst>
              <a:ext uri="{FF2B5EF4-FFF2-40B4-BE49-F238E27FC236}">
                <a16:creationId xmlns:a16="http://schemas.microsoft.com/office/drawing/2014/main" id="{3580D300-FE9C-4394-8AD2-4035E09EF5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9" y="4247857"/>
            <a:ext cx="1771892" cy="1439663"/>
          </a:xfrm>
          <a:prstGeom prst="rect">
            <a:avLst/>
          </a:prstGeom>
        </p:spPr>
      </p:pic>
      <p:pic>
        <p:nvPicPr>
          <p:cNvPr id="206" name="Image 205">
            <a:extLst>
              <a:ext uri="{FF2B5EF4-FFF2-40B4-BE49-F238E27FC236}">
                <a16:creationId xmlns:a16="http://schemas.microsoft.com/office/drawing/2014/main" id="{DAFFE0FF-D223-4041-91E1-193739F585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99" y="4432314"/>
            <a:ext cx="1352439" cy="1278478"/>
          </a:xfrm>
          <a:prstGeom prst="rect">
            <a:avLst/>
          </a:prstGeom>
        </p:spPr>
      </p:pic>
      <p:pic>
        <p:nvPicPr>
          <p:cNvPr id="210" name="Image 209">
            <a:extLst>
              <a:ext uri="{FF2B5EF4-FFF2-40B4-BE49-F238E27FC236}">
                <a16:creationId xmlns:a16="http://schemas.microsoft.com/office/drawing/2014/main" id="{3337FDE4-15E2-4C35-85C4-38B9790334F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2" r="19261"/>
          <a:stretch/>
        </p:blipFill>
        <p:spPr>
          <a:xfrm rot="1201220">
            <a:off x="4733588" y="1012081"/>
            <a:ext cx="1308213" cy="1810846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2F93D424-8471-4810-A97B-7247EF7C93A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02" r="26420"/>
          <a:stretch/>
        </p:blipFill>
        <p:spPr>
          <a:xfrm rot="20057152">
            <a:off x="4926220" y="4127152"/>
            <a:ext cx="1057877" cy="1825741"/>
          </a:xfrm>
          <a:prstGeom prst="rect">
            <a:avLst/>
          </a:prstGeom>
        </p:spPr>
      </p:pic>
      <p:sp>
        <p:nvSpPr>
          <p:cNvPr id="70" name="ZoneTexte 69">
            <a:extLst>
              <a:ext uri="{FF2B5EF4-FFF2-40B4-BE49-F238E27FC236}">
                <a16:creationId xmlns:a16="http://schemas.microsoft.com/office/drawing/2014/main" id="{56C60A1E-D1A3-4FAD-8380-C4C25C051977}"/>
              </a:ext>
            </a:extLst>
          </p:cNvPr>
          <p:cNvSpPr txBox="1"/>
          <p:nvPr/>
        </p:nvSpPr>
        <p:spPr>
          <a:xfrm>
            <a:off x="1105339" y="7800309"/>
            <a:ext cx="4912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À imprimer soit en couleur, soit en niveau de gris sur une feuille de couleur 3.</a:t>
            </a:r>
          </a:p>
        </p:txBody>
      </p:sp>
      <p:sp>
        <p:nvSpPr>
          <p:cNvPr id="175" name="Cube 174">
            <a:extLst>
              <a:ext uri="{FF2B5EF4-FFF2-40B4-BE49-F238E27FC236}">
                <a16:creationId xmlns:a16="http://schemas.microsoft.com/office/drawing/2014/main" id="{5389CFC4-C934-4899-A5BE-8ED36AF754A8}"/>
              </a:ext>
            </a:extLst>
          </p:cNvPr>
          <p:cNvSpPr/>
          <p:nvPr/>
        </p:nvSpPr>
        <p:spPr>
          <a:xfrm>
            <a:off x="1984825" y="6019428"/>
            <a:ext cx="310499" cy="292691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04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e 67">
            <a:extLst>
              <a:ext uri="{FF2B5EF4-FFF2-40B4-BE49-F238E27FC236}">
                <a16:creationId xmlns:a16="http://schemas.microsoft.com/office/drawing/2014/main" id="{0CE57FD1-1C88-4EE5-AB6D-B885F5A57FFB}"/>
              </a:ext>
            </a:extLst>
          </p:cNvPr>
          <p:cNvGrpSpPr/>
          <p:nvPr/>
        </p:nvGrpSpPr>
        <p:grpSpPr>
          <a:xfrm>
            <a:off x="466948" y="362999"/>
            <a:ext cx="1980000" cy="3059999"/>
            <a:chOff x="458997" y="362999"/>
            <a:chExt cx="1980000" cy="3059999"/>
          </a:xfrm>
        </p:grpSpPr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25AD9EF3-7AE8-4651-AEBB-EBF15341D681}"/>
                </a:ext>
              </a:extLst>
            </p:cNvPr>
            <p:cNvGrpSpPr/>
            <p:nvPr/>
          </p:nvGrpSpPr>
          <p:grpSpPr>
            <a:xfrm>
              <a:off x="458997" y="362999"/>
              <a:ext cx="1980000" cy="3059999"/>
              <a:chOff x="458997" y="362999"/>
              <a:chExt cx="1980000" cy="3059999"/>
            </a:xfrm>
          </p:grpSpPr>
          <p:sp>
            <p:nvSpPr>
              <p:cNvPr id="3" name="Rectangle : coins arrondis 2">
                <a:extLst>
                  <a:ext uri="{FF2B5EF4-FFF2-40B4-BE49-F238E27FC236}">
                    <a16:creationId xmlns:a16="http://schemas.microsoft.com/office/drawing/2014/main" id="{8C9B0FD1-6EDA-458C-BC7C-638FF3352E9C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" name="Connecteur droit 4">
                <a:extLst>
                  <a:ext uri="{FF2B5EF4-FFF2-40B4-BE49-F238E27FC236}">
                    <a16:creationId xmlns:a16="http://schemas.microsoft.com/office/drawing/2014/main" id="{E967A4B4-5817-48FC-9EC0-23848C0B3348}"/>
                  </a:ext>
                </a:extLst>
              </p:cNvPr>
              <p:cNvCxnSpPr>
                <a:cxnSpLocks/>
                <a:endCxn id="7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Ellipse 28">
                <a:extLst>
                  <a:ext uri="{FF2B5EF4-FFF2-40B4-BE49-F238E27FC236}">
                    <a16:creationId xmlns:a16="http://schemas.microsoft.com/office/drawing/2014/main" id="{C640F729-93CF-4AC0-A629-958DC851B422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 : coins arrondis 8">
                <a:extLst>
                  <a:ext uri="{FF2B5EF4-FFF2-40B4-BE49-F238E27FC236}">
                    <a16:creationId xmlns:a16="http://schemas.microsoft.com/office/drawing/2014/main" id="{7191610A-B78E-438C-8E26-6129E64EE3BA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AFD1AD35-1174-4132-B4C1-7FE92F440C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CDF56DE-A46E-4A5B-BED3-ADB2F8356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5248" y="2975666"/>
              <a:ext cx="414880" cy="128927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CF88EA5B-A463-4886-AF97-F574CA001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970" y="540760"/>
              <a:ext cx="299793" cy="299076"/>
            </a:xfrm>
            <a:prstGeom prst="rect">
              <a:avLst/>
            </a:prstGeom>
          </p:spPr>
        </p:pic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362894B0-394A-4AFB-8BE0-8AFC51985587}"/>
              </a:ext>
            </a:extLst>
          </p:cNvPr>
          <p:cNvGrpSpPr/>
          <p:nvPr/>
        </p:nvGrpSpPr>
        <p:grpSpPr>
          <a:xfrm>
            <a:off x="4434234" y="3413855"/>
            <a:ext cx="1980000" cy="3059999"/>
            <a:chOff x="4434234" y="3429757"/>
            <a:chExt cx="1980000" cy="3059999"/>
          </a:xfrm>
        </p:grpSpPr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5C1E90EC-71C0-4E80-B124-15EA21B63AE2}"/>
                </a:ext>
              </a:extLst>
            </p:cNvPr>
            <p:cNvGrpSpPr/>
            <p:nvPr/>
          </p:nvGrpSpPr>
          <p:grpSpPr>
            <a:xfrm>
              <a:off x="4434234" y="3429757"/>
              <a:ext cx="1980000" cy="3059999"/>
              <a:chOff x="458997" y="362999"/>
              <a:chExt cx="1980000" cy="3059999"/>
            </a:xfrm>
          </p:grpSpPr>
          <p:sp>
            <p:nvSpPr>
              <p:cNvPr id="147" name="Rectangle : coins arrondis 146">
                <a:extLst>
                  <a:ext uri="{FF2B5EF4-FFF2-40B4-BE49-F238E27FC236}">
                    <a16:creationId xmlns:a16="http://schemas.microsoft.com/office/drawing/2014/main" id="{4883A7FF-F106-4771-A041-912ACE79BD21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8" name="Connecteur droit 147">
                <a:extLst>
                  <a:ext uri="{FF2B5EF4-FFF2-40B4-BE49-F238E27FC236}">
                    <a16:creationId xmlns:a16="http://schemas.microsoft.com/office/drawing/2014/main" id="{BA0F1D81-F0AB-4A72-A12B-D2B3DA5FD58C}"/>
                  </a:ext>
                </a:extLst>
              </p:cNvPr>
              <p:cNvCxnSpPr>
                <a:cxnSpLocks/>
                <a:endCxn id="149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9" name="Ellipse 28">
                <a:extLst>
                  <a:ext uri="{FF2B5EF4-FFF2-40B4-BE49-F238E27FC236}">
                    <a16:creationId xmlns:a16="http://schemas.microsoft.com/office/drawing/2014/main" id="{7FF1188E-F212-4AE9-B534-2633321C3BCF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Rectangle : coins arrondis 149">
                <a:extLst>
                  <a:ext uri="{FF2B5EF4-FFF2-40B4-BE49-F238E27FC236}">
                    <a16:creationId xmlns:a16="http://schemas.microsoft.com/office/drawing/2014/main" id="{E423D08B-10A8-4AAD-9B4D-9791CF67512F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51" name="Connecteur droit 150">
                <a:extLst>
                  <a:ext uri="{FF2B5EF4-FFF2-40B4-BE49-F238E27FC236}">
                    <a16:creationId xmlns:a16="http://schemas.microsoft.com/office/drawing/2014/main" id="{304B1347-F767-4111-867A-687BB36B2A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59" name="Image 158">
              <a:extLst>
                <a:ext uri="{FF2B5EF4-FFF2-40B4-BE49-F238E27FC236}">
                  <a16:creationId xmlns:a16="http://schemas.microsoft.com/office/drawing/2014/main" id="{FC709C63-825A-433A-8747-F3F0F29C1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46587" y="6051901"/>
              <a:ext cx="414880" cy="128927"/>
            </a:xfrm>
            <a:prstGeom prst="rect">
              <a:avLst/>
            </a:prstGeom>
          </p:spPr>
        </p:pic>
        <p:pic>
          <p:nvPicPr>
            <p:cNvPr id="163" name="Image 162">
              <a:extLst>
                <a:ext uri="{FF2B5EF4-FFF2-40B4-BE49-F238E27FC236}">
                  <a16:creationId xmlns:a16="http://schemas.microsoft.com/office/drawing/2014/main" id="{6E42158D-4D57-4E61-B75D-3B9A9B8C9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207" y="3607518"/>
              <a:ext cx="299793" cy="299076"/>
            </a:xfrm>
            <a:prstGeom prst="rect">
              <a:avLst/>
            </a:prstGeom>
          </p:spPr>
        </p:pic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54E171C7-1B2F-4CEB-9972-7067DED99D13}"/>
              </a:ext>
            </a:extLst>
          </p:cNvPr>
          <p:cNvGrpSpPr/>
          <p:nvPr/>
        </p:nvGrpSpPr>
        <p:grpSpPr>
          <a:xfrm>
            <a:off x="4427703" y="348022"/>
            <a:ext cx="1980000" cy="3059999"/>
            <a:chOff x="4427703" y="363924"/>
            <a:chExt cx="1980000" cy="3059999"/>
          </a:xfrm>
        </p:grpSpPr>
        <p:grpSp>
          <p:nvGrpSpPr>
            <p:cNvPr id="164" name="Groupe 163">
              <a:extLst>
                <a:ext uri="{FF2B5EF4-FFF2-40B4-BE49-F238E27FC236}">
                  <a16:creationId xmlns:a16="http://schemas.microsoft.com/office/drawing/2014/main" id="{9151A2A1-5AF1-4334-8537-9C36A6970F14}"/>
                </a:ext>
              </a:extLst>
            </p:cNvPr>
            <p:cNvGrpSpPr/>
            <p:nvPr/>
          </p:nvGrpSpPr>
          <p:grpSpPr>
            <a:xfrm>
              <a:off x="4427703" y="363924"/>
              <a:ext cx="1980000" cy="3059999"/>
              <a:chOff x="458997" y="362999"/>
              <a:chExt cx="1980000" cy="3059999"/>
            </a:xfrm>
          </p:grpSpPr>
          <p:sp>
            <p:nvSpPr>
              <p:cNvPr id="165" name="Rectangle : coins arrondis 164">
                <a:extLst>
                  <a:ext uri="{FF2B5EF4-FFF2-40B4-BE49-F238E27FC236}">
                    <a16:creationId xmlns:a16="http://schemas.microsoft.com/office/drawing/2014/main" id="{69CE93CD-1A3D-41D0-A438-A2B9D66D6711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6" name="Connecteur droit 165">
                <a:extLst>
                  <a:ext uri="{FF2B5EF4-FFF2-40B4-BE49-F238E27FC236}">
                    <a16:creationId xmlns:a16="http://schemas.microsoft.com/office/drawing/2014/main" id="{ADCD9318-E863-4E74-A707-93327D7649E7}"/>
                  </a:ext>
                </a:extLst>
              </p:cNvPr>
              <p:cNvCxnSpPr>
                <a:cxnSpLocks/>
                <a:endCxn id="167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7" name="Ellipse 28">
                <a:extLst>
                  <a:ext uri="{FF2B5EF4-FFF2-40B4-BE49-F238E27FC236}">
                    <a16:creationId xmlns:a16="http://schemas.microsoft.com/office/drawing/2014/main" id="{338F9DB8-72B4-4078-A546-D7FB63CF9B85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Rectangle : coins arrondis 167">
                <a:extLst>
                  <a:ext uri="{FF2B5EF4-FFF2-40B4-BE49-F238E27FC236}">
                    <a16:creationId xmlns:a16="http://schemas.microsoft.com/office/drawing/2014/main" id="{A3ACDDBB-A4CC-491A-83FB-490181CFC1B5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9" name="Connecteur droit 168">
                <a:extLst>
                  <a:ext uri="{FF2B5EF4-FFF2-40B4-BE49-F238E27FC236}">
                    <a16:creationId xmlns:a16="http://schemas.microsoft.com/office/drawing/2014/main" id="{5DA20052-19E1-4CED-A636-573FA1C295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0" name="Image 169">
              <a:extLst>
                <a:ext uri="{FF2B5EF4-FFF2-40B4-BE49-F238E27FC236}">
                  <a16:creationId xmlns:a16="http://schemas.microsoft.com/office/drawing/2014/main" id="{7AACE923-0528-4F7F-803A-9EE729279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23954" y="2976591"/>
              <a:ext cx="414880" cy="128927"/>
            </a:xfrm>
            <a:prstGeom prst="rect">
              <a:avLst/>
            </a:prstGeom>
          </p:spPr>
        </p:pic>
        <p:pic>
          <p:nvPicPr>
            <p:cNvPr id="173" name="Image 172">
              <a:extLst>
                <a:ext uri="{FF2B5EF4-FFF2-40B4-BE49-F238E27FC236}">
                  <a16:creationId xmlns:a16="http://schemas.microsoft.com/office/drawing/2014/main" id="{AC8C5EA7-D0D0-4A0D-9E13-3D138C15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676" y="541685"/>
              <a:ext cx="299793" cy="299076"/>
            </a:xfrm>
            <a:prstGeom prst="rect">
              <a:avLst/>
            </a:prstGeom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071C2693-0B1B-4A8B-A0C7-89D2AD3B7273}"/>
              </a:ext>
            </a:extLst>
          </p:cNvPr>
          <p:cNvGrpSpPr/>
          <p:nvPr/>
        </p:nvGrpSpPr>
        <p:grpSpPr>
          <a:xfrm>
            <a:off x="2449123" y="355904"/>
            <a:ext cx="1980000" cy="3059999"/>
            <a:chOff x="2441172" y="355904"/>
            <a:chExt cx="1980000" cy="3059999"/>
          </a:xfrm>
        </p:grpSpPr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49BC1FCF-F388-412C-A03C-53F01B204FF4}"/>
                </a:ext>
              </a:extLst>
            </p:cNvPr>
            <p:cNvGrpSpPr/>
            <p:nvPr/>
          </p:nvGrpSpPr>
          <p:grpSpPr>
            <a:xfrm>
              <a:off x="2441172" y="355904"/>
              <a:ext cx="1980000" cy="3059999"/>
              <a:chOff x="458997" y="362999"/>
              <a:chExt cx="1980000" cy="3059999"/>
            </a:xfrm>
          </p:grpSpPr>
          <p:sp>
            <p:nvSpPr>
              <p:cNvPr id="117" name="Rectangle : coins arrondis 116">
                <a:extLst>
                  <a:ext uri="{FF2B5EF4-FFF2-40B4-BE49-F238E27FC236}">
                    <a16:creationId xmlns:a16="http://schemas.microsoft.com/office/drawing/2014/main" id="{DA2ADAD0-C654-4CA0-805E-682C62602E4F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8" name="Connecteur droit 117">
                <a:extLst>
                  <a:ext uri="{FF2B5EF4-FFF2-40B4-BE49-F238E27FC236}">
                    <a16:creationId xmlns:a16="http://schemas.microsoft.com/office/drawing/2014/main" id="{71D24CFA-6A5B-4F5A-8C1D-42FCB1CBA15E}"/>
                  </a:ext>
                </a:extLst>
              </p:cNvPr>
              <p:cNvCxnSpPr>
                <a:cxnSpLocks/>
                <a:endCxn id="119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Ellipse 28">
                <a:extLst>
                  <a:ext uri="{FF2B5EF4-FFF2-40B4-BE49-F238E27FC236}">
                    <a16:creationId xmlns:a16="http://schemas.microsoft.com/office/drawing/2014/main" id="{ABB6120E-97B9-4C9F-A4AC-958A3A8D7836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 : coins arrondis 119">
                <a:extLst>
                  <a:ext uri="{FF2B5EF4-FFF2-40B4-BE49-F238E27FC236}">
                    <a16:creationId xmlns:a16="http://schemas.microsoft.com/office/drawing/2014/main" id="{F5A03431-B084-4C8A-B1C6-559F2D750145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1" name="Connecteur droit 120">
                <a:extLst>
                  <a:ext uri="{FF2B5EF4-FFF2-40B4-BE49-F238E27FC236}">
                    <a16:creationId xmlns:a16="http://schemas.microsoft.com/office/drawing/2014/main" id="{F5D88E15-AED2-4C77-AFD7-90091E179F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E0E98BA3-C868-45D1-A78D-921C26517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45" y="533665"/>
              <a:ext cx="299793" cy="299076"/>
            </a:xfrm>
            <a:prstGeom prst="rect">
              <a:avLst/>
            </a:prstGeom>
          </p:spPr>
        </p:pic>
        <p:pic>
          <p:nvPicPr>
            <p:cNvPr id="174" name="Image 173">
              <a:extLst>
                <a:ext uri="{FF2B5EF4-FFF2-40B4-BE49-F238E27FC236}">
                  <a16:creationId xmlns:a16="http://schemas.microsoft.com/office/drawing/2014/main" id="{9DC864DF-D1A6-49BC-9C67-C64DDB7C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39966" y="2980100"/>
              <a:ext cx="414880" cy="128927"/>
            </a:xfrm>
            <a:prstGeom prst="rect">
              <a:avLst/>
            </a:prstGeom>
          </p:spPr>
        </p:pic>
      </p:grpSp>
      <p:pic>
        <p:nvPicPr>
          <p:cNvPr id="176" name="Image 175">
            <a:extLst>
              <a:ext uri="{FF2B5EF4-FFF2-40B4-BE49-F238E27FC236}">
                <a16:creationId xmlns:a16="http://schemas.microsoft.com/office/drawing/2014/main" id="{357B349C-B333-4567-BD70-86889D38C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37" y="1330011"/>
            <a:ext cx="1444086" cy="1274857"/>
          </a:xfrm>
          <a:prstGeom prst="rect">
            <a:avLst/>
          </a:prstGeom>
        </p:spPr>
      </p:pic>
      <p:grpSp>
        <p:nvGrpSpPr>
          <p:cNvPr id="61" name="Groupe 60">
            <a:extLst>
              <a:ext uri="{FF2B5EF4-FFF2-40B4-BE49-F238E27FC236}">
                <a16:creationId xmlns:a16="http://schemas.microsoft.com/office/drawing/2014/main" id="{A9BC85BF-35B3-4CEE-A91D-0452BFD25896}"/>
              </a:ext>
            </a:extLst>
          </p:cNvPr>
          <p:cNvGrpSpPr/>
          <p:nvPr/>
        </p:nvGrpSpPr>
        <p:grpSpPr>
          <a:xfrm>
            <a:off x="2455062" y="3421806"/>
            <a:ext cx="1980000" cy="3059999"/>
            <a:chOff x="2439160" y="3429757"/>
            <a:chExt cx="1980000" cy="3059999"/>
          </a:xfrm>
        </p:grpSpPr>
        <p:grpSp>
          <p:nvGrpSpPr>
            <p:cNvPr id="177" name="Groupe 176">
              <a:extLst>
                <a:ext uri="{FF2B5EF4-FFF2-40B4-BE49-F238E27FC236}">
                  <a16:creationId xmlns:a16="http://schemas.microsoft.com/office/drawing/2014/main" id="{6CF51E1E-FCFF-483D-A282-787AA51216AD}"/>
                </a:ext>
              </a:extLst>
            </p:cNvPr>
            <p:cNvGrpSpPr/>
            <p:nvPr/>
          </p:nvGrpSpPr>
          <p:grpSpPr>
            <a:xfrm>
              <a:off x="2439160" y="3429757"/>
              <a:ext cx="1980000" cy="3059999"/>
              <a:chOff x="458997" y="362999"/>
              <a:chExt cx="1980000" cy="3059999"/>
            </a:xfrm>
          </p:grpSpPr>
          <p:sp>
            <p:nvSpPr>
              <p:cNvPr id="178" name="Rectangle : coins arrondis 177">
                <a:extLst>
                  <a:ext uri="{FF2B5EF4-FFF2-40B4-BE49-F238E27FC236}">
                    <a16:creationId xmlns:a16="http://schemas.microsoft.com/office/drawing/2014/main" id="{BB2C1685-9B30-4EBC-8407-06B5F398FFE8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9" name="Connecteur droit 178">
                <a:extLst>
                  <a:ext uri="{FF2B5EF4-FFF2-40B4-BE49-F238E27FC236}">
                    <a16:creationId xmlns:a16="http://schemas.microsoft.com/office/drawing/2014/main" id="{F08008F6-F3C4-498C-97E8-0A34D34975AD}"/>
                  </a:ext>
                </a:extLst>
              </p:cNvPr>
              <p:cNvCxnSpPr>
                <a:cxnSpLocks/>
                <a:endCxn id="180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Ellipse 28">
                <a:extLst>
                  <a:ext uri="{FF2B5EF4-FFF2-40B4-BE49-F238E27FC236}">
                    <a16:creationId xmlns:a16="http://schemas.microsoft.com/office/drawing/2014/main" id="{DA848AA2-FD02-48B5-BBE3-495DF7109FA6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Rectangle : coins arrondis 180">
                <a:extLst>
                  <a:ext uri="{FF2B5EF4-FFF2-40B4-BE49-F238E27FC236}">
                    <a16:creationId xmlns:a16="http://schemas.microsoft.com/office/drawing/2014/main" id="{6250AD8E-B1BB-46EA-9662-8F833890E764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2" name="Connecteur droit 181">
                <a:extLst>
                  <a:ext uri="{FF2B5EF4-FFF2-40B4-BE49-F238E27FC236}">
                    <a16:creationId xmlns:a16="http://schemas.microsoft.com/office/drawing/2014/main" id="{FE6A0F56-5875-4BB6-A7D2-885AC9CD0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83" name="Image 182">
              <a:extLst>
                <a:ext uri="{FF2B5EF4-FFF2-40B4-BE49-F238E27FC236}">
                  <a16:creationId xmlns:a16="http://schemas.microsoft.com/office/drawing/2014/main" id="{69884BE7-63DE-4693-B8D7-A5F401604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35411" y="6042424"/>
              <a:ext cx="414880" cy="128927"/>
            </a:xfrm>
            <a:prstGeom prst="rect">
              <a:avLst/>
            </a:prstGeom>
          </p:spPr>
        </p:pic>
        <p:pic>
          <p:nvPicPr>
            <p:cNvPr id="184" name="Image 183">
              <a:extLst>
                <a:ext uri="{FF2B5EF4-FFF2-40B4-BE49-F238E27FC236}">
                  <a16:creationId xmlns:a16="http://schemas.microsoft.com/office/drawing/2014/main" id="{E707D44E-A21B-41C8-9DE1-4D19E1446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133" y="3607518"/>
              <a:ext cx="299793" cy="299076"/>
            </a:xfrm>
            <a:prstGeom prst="rect">
              <a:avLst/>
            </a:prstGeom>
          </p:spPr>
        </p:pic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11B379FC-F05C-47CD-B76B-8EB73599C3C0}"/>
              </a:ext>
            </a:extLst>
          </p:cNvPr>
          <p:cNvGrpSpPr/>
          <p:nvPr/>
        </p:nvGrpSpPr>
        <p:grpSpPr>
          <a:xfrm>
            <a:off x="475926" y="3415730"/>
            <a:ext cx="1980000" cy="3059999"/>
            <a:chOff x="436171" y="3439583"/>
            <a:chExt cx="1980000" cy="3059999"/>
          </a:xfrm>
        </p:grpSpPr>
        <p:grpSp>
          <p:nvGrpSpPr>
            <p:cNvPr id="187" name="Groupe 186">
              <a:extLst>
                <a:ext uri="{FF2B5EF4-FFF2-40B4-BE49-F238E27FC236}">
                  <a16:creationId xmlns:a16="http://schemas.microsoft.com/office/drawing/2014/main" id="{379F9F71-EF75-4F39-886B-34F7526D35A8}"/>
                </a:ext>
              </a:extLst>
            </p:cNvPr>
            <p:cNvGrpSpPr/>
            <p:nvPr/>
          </p:nvGrpSpPr>
          <p:grpSpPr>
            <a:xfrm>
              <a:off x="436171" y="3439583"/>
              <a:ext cx="1980000" cy="3059999"/>
              <a:chOff x="458997" y="362999"/>
              <a:chExt cx="1980000" cy="3059999"/>
            </a:xfrm>
          </p:grpSpPr>
          <p:sp>
            <p:nvSpPr>
              <p:cNvPr id="188" name="Rectangle : coins arrondis 187">
                <a:extLst>
                  <a:ext uri="{FF2B5EF4-FFF2-40B4-BE49-F238E27FC236}">
                    <a16:creationId xmlns:a16="http://schemas.microsoft.com/office/drawing/2014/main" id="{AF3F6F07-2CD2-4314-A715-CA435D87437D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9" name="Connecteur droit 188">
                <a:extLst>
                  <a:ext uri="{FF2B5EF4-FFF2-40B4-BE49-F238E27FC236}">
                    <a16:creationId xmlns:a16="http://schemas.microsoft.com/office/drawing/2014/main" id="{E5058122-FFAD-4CC1-9D89-4A6367B4FE1B}"/>
                  </a:ext>
                </a:extLst>
              </p:cNvPr>
              <p:cNvCxnSpPr>
                <a:cxnSpLocks/>
                <a:endCxn id="190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0" name="Ellipse 28">
                <a:extLst>
                  <a:ext uri="{FF2B5EF4-FFF2-40B4-BE49-F238E27FC236}">
                    <a16:creationId xmlns:a16="http://schemas.microsoft.com/office/drawing/2014/main" id="{2DC48E9D-590B-4A08-91AF-9705EEA759C4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Rectangle : coins arrondis 190">
                <a:extLst>
                  <a:ext uri="{FF2B5EF4-FFF2-40B4-BE49-F238E27FC236}">
                    <a16:creationId xmlns:a16="http://schemas.microsoft.com/office/drawing/2014/main" id="{AEA15C46-7E85-4054-944D-4AEA994F4E46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92" name="Connecteur droit 191">
                <a:extLst>
                  <a:ext uri="{FF2B5EF4-FFF2-40B4-BE49-F238E27FC236}">
                    <a16:creationId xmlns:a16="http://schemas.microsoft.com/office/drawing/2014/main" id="{4A1594BC-F9CF-4943-BA86-3221D78AF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93" name="Image 192">
              <a:extLst>
                <a:ext uri="{FF2B5EF4-FFF2-40B4-BE49-F238E27FC236}">
                  <a16:creationId xmlns:a16="http://schemas.microsoft.com/office/drawing/2014/main" id="{4E99F1F3-F589-448F-ABF6-E72D4F274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2422" y="6052250"/>
              <a:ext cx="414880" cy="128927"/>
            </a:xfrm>
            <a:prstGeom prst="rect">
              <a:avLst/>
            </a:prstGeom>
          </p:spPr>
        </p:pic>
        <p:pic>
          <p:nvPicPr>
            <p:cNvPr id="194" name="Image 193">
              <a:extLst>
                <a:ext uri="{FF2B5EF4-FFF2-40B4-BE49-F238E27FC236}">
                  <a16:creationId xmlns:a16="http://schemas.microsoft.com/office/drawing/2014/main" id="{20DF138A-6B96-4313-935A-C19302A0D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144" y="3617344"/>
              <a:ext cx="299793" cy="299076"/>
            </a:xfrm>
            <a:prstGeom prst="rect">
              <a:avLst/>
            </a:prstGeom>
          </p:spPr>
        </p:pic>
      </p:grpSp>
      <p:sp>
        <p:nvSpPr>
          <p:cNvPr id="78" name="Cylindre 77">
            <a:extLst>
              <a:ext uri="{FF2B5EF4-FFF2-40B4-BE49-F238E27FC236}">
                <a16:creationId xmlns:a16="http://schemas.microsoft.com/office/drawing/2014/main" id="{6854000D-E754-4148-BAE9-626092E2414E}"/>
              </a:ext>
            </a:extLst>
          </p:cNvPr>
          <p:cNvSpPr/>
          <p:nvPr/>
        </p:nvSpPr>
        <p:spPr>
          <a:xfrm rot="16200000">
            <a:off x="1914705" y="5980538"/>
            <a:ext cx="292691" cy="362038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Triangle isocèle 78">
            <a:extLst>
              <a:ext uri="{FF2B5EF4-FFF2-40B4-BE49-F238E27FC236}">
                <a16:creationId xmlns:a16="http://schemas.microsoft.com/office/drawing/2014/main" id="{56CD1642-7250-47BD-AAA8-3E6EA8093DE6}"/>
              </a:ext>
            </a:extLst>
          </p:cNvPr>
          <p:cNvSpPr/>
          <p:nvPr/>
        </p:nvSpPr>
        <p:spPr>
          <a:xfrm>
            <a:off x="5886887" y="5957927"/>
            <a:ext cx="329609" cy="304887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Hexagone 79">
            <a:extLst>
              <a:ext uri="{FF2B5EF4-FFF2-40B4-BE49-F238E27FC236}">
                <a16:creationId xmlns:a16="http://schemas.microsoft.com/office/drawing/2014/main" id="{A0DCB0DD-FBEB-4589-9DB5-89FDF94E1861}"/>
              </a:ext>
            </a:extLst>
          </p:cNvPr>
          <p:cNvSpPr/>
          <p:nvPr/>
        </p:nvSpPr>
        <p:spPr>
          <a:xfrm>
            <a:off x="5880720" y="2948587"/>
            <a:ext cx="324000" cy="27723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A771013-4B53-4063-82D8-5C39399D40BE}"/>
              </a:ext>
            </a:extLst>
          </p:cNvPr>
          <p:cNvSpPr/>
          <p:nvPr/>
        </p:nvSpPr>
        <p:spPr>
          <a:xfrm>
            <a:off x="3987318" y="2951250"/>
            <a:ext cx="270000" cy="26962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Losange 197">
            <a:extLst>
              <a:ext uri="{FF2B5EF4-FFF2-40B4-BE49-F238E27FC236}">
                <a16:creationId xmlns:a16="http://schemas.microsoft.com/office/drawing/2014/main" id="{DE208B3A-226C-4D2F-98AC-A98295079614}"/>
              </a:ext>
            </a:extLst>
          </p:cNvPr>
          <p:cNvSpPr/>
          <p:nvPr/>
        </p:nvSpPr>
        <p:spPr>
          <a:xfrm>
            <a:off x="1981222" y="2953174"/>
            <a:ext cx="288000" cy="288000"/>
          </a:xfrm>
          <a:prstGeom prst="diamond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0" name="Image 199">
            <a:extLst>
              <a:ext uri="{FF2B5EF4-FFF2-40B4-BE49-F238E27FC236}">
                <a16:creationId xmlns:a16="http://schemas.microsoft.com/office/drawing/2014/main" id="{A5F0362F-C5D0-4B8C-8607-77E8E6DDE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6" y="1165253"/>
            <a:ext cx="1464967" cy="1662374"/>
          </a:xfrm>
          <a:prstGeom prst="rect">
            <a:avLst/>
          </a:prstGeom>
        </p:spPr>
      </p:pic>
      <p:pic>
        <p:nvPicPr>
          <p:cNvPr id="202" name="Image 201">
            <a:extLst>
              <a:ext uri="{FF2B5EF4-FFF2-40B4-BE49-F238E27FC236}">
                <a16:creationId xmlns:a16="http://schemas.microsoft.com/office/drawing/2014/main" id="{3580D300-FE9C-4394-8AD2-4035E09EF5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9" y="4247857"/>
            <a:ext cx="1771892" cy="1439663"/>
          </a:xfrm>
          <a:prstGeom prst="rect">
            <a:avLst/>
          </a:prstGeom>
        </p:spPr>
      </p:pic>
      <p:pic>
        <p:nvPicPr>
          <p:cNvPr id="206" name="Image 205">
            <a:extLst>
              <a:ext uri="{FF2B5EF4-FFF2-40B4-BE49-F238E27FC236}">
                <a16:creationId xmlns:a16="http://schemas.microsoft.com/office/drawing/2014/main" id="{DAFFE0FF-D223-4041-91E1-193739F585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99" y="4432314"/>
            <a:ext cx="1352439" cy="1278478"/>
          </a:xfrm>
          <a:prstGeom prst="rect">
            <a:avLst/>
          </a:prstGeom>
        </p:spPr>
      </p:pic>
      <p:pic>
        <p:nvPicPr>
          <p:cNvPr id="210" name="Image 209">
            <a:extLst>
              <a:ext uri="{FF2B5EF4-FFF2-40B4-BE49-F238E27FC236}">
                <a16:creationId xmlns:a16="http://schemas.microsoft.com/office/drawing/2014/main" id="{3337FDE4-15E2-4C35-85C4-38B9790334F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2" r="19261"/>
          <a:stretch/>
        </p:blipFill>
        <p:spPr>
          <a:xfrm rot="1201220">
            <a:off x="4733588" y="1012081"/>
            <a:ext cx="1308213" cy="1810846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2F93D424-8471-4810-A97B-7247EF7C93A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02" r="26420"/>
          <a:stretch/>
        </p:blipFill>
        <p:spPr>
          <a:xfrm rot="20057152">
            <a:off x="4926220" y="4127152"/>
            <a:ext cx="1057877" cy="1825741"/>
          </a:xfrm>
          <a:prstGeom prst="rect">
            <a:avLst/>
          </a:prstGeom>
        </p:spPr>
      </p:pic>
      <p:sp>
        <p:nvSpPr>
          <p:cNvPr id="70" name="ZoneTexte 69">
            <a:extLst>
              <a:ext uri="{FF2B5EF4-FFF2-40B4-BE49-F238E27FC236}">
                <a16:creationId xmlns:a16="http://schemas.microsoft.com/office/drawing/2014/main" id="{56C60A1E-D1A3-4FAD-8380-C4C25C051977}"/>
              </a:ext>
            </a:extLst>
          </p:cNvPr>
          <p:cNvSpPr txBox="1"/>
          <p:nvPr/>
        </p:nvSpPr>
        <p:spPr>
          <a:xfrm>
            <a:off x="1105339" y="7800309"/>
            <a:ext cx="4912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À imprimer soit en couleur, soit en niveau de gris sur une feuille de couleur 4.</a:t>
            </a:r>
          </a:p>
        </p:txBody>
      </p:sp>
      <p:sp>
        <p:nvSpPr>
          <p:cNvPr id="175" name="Cube 174">
            <a:extLst>
              <a:ext uri="{FF2B5EF4-FFF2-40B4-BE49-F238E27FC236}">
                <a16:creationId xmlns:a16="http://schemas.microsoft.com/office/drawing/2014/main" id="{5389CFC4-C934-4899-A5BE-8ED36AF754A8}"/>
              </a:ext>
            </a:extLst>
          </p:cNvPr>
          <p:cNvSpPr/>
          <p:nvPr/>
        </p:nvSpPr>
        <p:spPr>
          <a:xfrm>
            <a:off x="3925049" y="6015212"/>
            <a:ext cx="310499" cy="292691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45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e 67">
            <a:extLst>
              <a:ext uri="{FF2B5EF4-FFF2-40B4-BE49-F238E27FC236}">
                <a16:creationId xmlns:a16="http://schemas.microsoft.com/office/drawing/2014/main" id="{0CE57FD1-1C88-4EE5-AB6D-B885F5A57FFB}"/>
              </a:ext>
            </a:extLst>
          </p:cNvPr>
          <p:cNvGrpSpPr/>
          <p:nvPr/>
        </p:nvGrpSpPr>
        <p:grpSpPr>
          <a:xfrm>
            <a:off x="466948" y="362999"/>
            <a:ext cx="1980000" cy="3059999"/>
            <a:chOff x="458997" y="362999"/>
            <a:chExt cx="1980000" cy="3059999"/>
          </a:xfrm>
        </p:grpSpPr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25AD9EF3-7AE8-4651-AEBB-EBF15341D681}"/>
                </a:ext>
              </a:extLst>
            </p:cNvPr>
            <p:cNvGrpSpPr/>
            <p:nvPr/>
          </p:nvGrpSpPr>
          <p:grpSpPr>
            <a:xfrm>
              <a:off x="458997" y="362999"/>
              <a:ext cx="1980000" cy="3059999"/>
              <a:chOff x="458997" y="362999"/>
              <a:chExt cx="1980000" cy="3059999"/>
            </a:xfrm>
          </p:grpSpPr>
          <p:sp>
            <p:nvSpPr>
              <p:cNvPr id="3" name="Rectangle : coins arrondis 2">
                <a:extLst>
                  <a:ext uri="{FF2B5EF4-FFF2-40B4-BE49-F238E27FC236}">
                    <a16:creationId xmlns:a16="http://schemas.microsoft.com/office/drawing/2014/main" id="{8C9B0FD1-6EDA-458C-BC7C-638FF3352E9C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" name="Connecteur droit 4">
                <a:extLst>
                  <a:ext uri="{FF2B5EF4-FFF2-40B4-BE49-F238E27FC236}">
                    <a16:creationId xmlns:a16="http://schemas.microsoft.com/office/drawing/2014/main" id="{E967A4B4-5817-48FC-9EC0-23848C0B3348}"/>
                  </a:ext>
                </a:extLst>
              </p:cNvPr>
              <p:cNvCxnSpPr>
                <a:cxnSpLocks/>
                <a:endCxn id="7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Ellipse 28">
                <a:extLst>
                  <a:ext uri="{FF2B5EF4-FFF2-40B4-BE49-F238E27FC236}">
                    <a16:creationId xmlns:a16="http://schemas.microsoft.com/office/drawing/2014/main" id="{C640F729-93CF-4AC0-A629-958DC851B422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 : coins arrondis 8">
                <a:extLst>
                  <a:ext uri="{FF2B5EF4-FFF2-40B4-BE49-F238E27FC236}">
                    <a16:creationId xmlns:a16="http://schemas.microsoft.com/office/drawing/2014/main" id="{7191610A-B78E-438C-8E26-6129E64EE3BA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AFD1AD35-1174-4132-B4C1-7FE92F440C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CDF56DE-A46E-4A5B-BED3-ADB2F8356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5248" y="2975666"/>
              <a:ext cx="414880" cy="128927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CF88EA5B-A463-4886-AF97-F574CA001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970" y="540760"/>
              <a:ext cx="299793" cy="299076"/>
            </a:xfrm>
            <a:prstGeom prst="rect">
              <a:avLst/>
            </a:prstGeom>
          </p:spPr>
        </p:pic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362894B0-394A-4AFB-8BE0-8AFC51985587}"/>
              </a:ext>
            </a:extLst>
          </p:cNvPr>
          <p:cNvGrpSpPr/>
          <p:nvPr/>
        </p:nvGrpSpPr>
        <p:grpSpPr>
          <a:xfrm>
            <a:off x="4434234" y="3413855"/>
            <a:ext cx="1980000" cy="3059999"/>
            <a:chOff x="4434234" y="3429757"/>
            <a:chExt cx="1980000" cy="3059999"/>
          </a:xfrm>
        </p:grpSpPr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5C1E90EC-71C0-4E80-B124-15EA21B63AE2}"/>
                </a:ext>
              </a:extLst>
            </p:cNvPr>
            <p:cNvGrpSpPr/>
            <p:nvPr/>
          </p:nvGrpSpPr>
          <p:grpSpPr>
            <a:xfrm>
              <a:off x="4434234" y="3429757"/>
              <a:ext cx="1980000" cy="3059999"/>
              <a:chOff x="458997" y="362999"/>
              <a:chExt cx="1980000" cy="3059999"/>
            </a:xfrm>
          </p:grpSpPr>
          <p:sp>
            <p:nvSpPr>
              <p:cNvPr id="147" name="Rectangle : coins arrondis 146">
                <a:extLst>
                  <a:ext uri="{FF2B5EF4-FFF2-40B4-BE49-F238E27FC236}">
                    <a16:creationId xmlns:a16="http://schemas.microsoft.com/office/drawing/2014/main" id="{4883A7FF-F106-4771-A041-912ACE79BD21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8" name="Connecteur droit 147">
                <a:extLst>
                  <a:ext uri="{FF2B5EF4-FFF2-40B4-BE49-F238E27FC236}">
                    <a16:creationId xmlns:a16="http://schemas.microsoft.com/office/drawing/2014/main" id="{BA0F1D81-F0AB-4A72-A12B-D2B3DA5FD58C}"/>
                  </a:ext>
                </a:extLst>
              </p:cNvPr>
              <p:cNvCxnSpPr>
                <a:cxnSpLocks/>
                <a:endCxn id="149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9" name="Ellipse 28">
                <a:extLst>
                  <a:ext uri="{FF2B5EF4-FFF2-40B4-BE49-F238E27FC236}">
                    <a16:creationId xmlns:a16="http://schemas.microsoft.com/office/drawing/2014/main" id="{7FF1188E-F212-4AE9-B534-2633321C3BCF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Rectangle : coins arrondis 149">
                <a:extLst>
                  <a:ext uri="{FF2B5EF4-FFF2-40B4-BE49-F238E27FC236}">
                    <a16:creationId xmlns:a16="http://schemas.microsoft.com/office/drawing/2014/main" id="{E423D08B-10A8-4AAD-9B4D-9791CF67512F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51" name="Connecteur droit 150">
                <a:extLst>
                  <a:ext uri="{FF2B5EF4-FFF2-40B4-BE49-F238E27FC236}">
                    <a16:creationId xmlns:a16="http://schemas.microsoft.com/office/drawing/2014/main" id="{304B1347-F767-4111-867A-687BB36B2A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59" name="Image 158">
              <a:extLst>
                <a:ext uri="{FF2B5EF4-FFF2-40B4-BE49-F238E27FC236}">
                  <a16:creationId xmlns:a16="http://schemas.microsoft.com/office/drawing/2014/main" id="{FC709C63-825A-433A-8747-F3F0F29C1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46587" y="6051901"/>
              <a:ext cx="414880" cy="128927"/>
            </a:xfrm>
            <a:prstGeom prst="rect">
              <a:avLst/>
            </a:prstGeom>
          </p:spPr>
        </p:pic>
        <p:pic>
          <p:nvPicPr>
            <p:cNvPr id="163" name="Image 162">
              <a:extLst>
                <a:ext uri="{FF2B5EF4-FFF2-40B4-BE49-F238E27FC236}">
                  <a16:creationId xmlns:a16="http://schemas.microsoft.com/office/drawing/2014/main" id="{6E42158D-4D57-4E61-B75D-3B9A9B8C9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207" y="3607518"/>
              <a:ext cx="299793" cy="299076"/>
            </a:xfrm>
            <a:prstGeom prst="rect">
              <a:avLst/>
            </a:prstGeom>
          </p:spPr>
        </p:pic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54E171C7-1B2F-4CEB-9972-7067DED99D13}"/>
              </a:ext>
            </a:extLst>
          </p:cNvPr>
          <p:cNvGrpSpPr/>
          <p:nvPr/>
        </p:nvGrpSpPr>
        <p:grpSpPr>
          <a:xfrm>
            <a:off x="4427703" y="348022"/>
            <a:ext cx="1980000" cy="3059999"/>
            <a:chOff x="4427703" y="363924"/>
            <a:chExt cx="1980000" cy="3059999"/>
          </a:xfrm>
        </p:grpSpPr>
        <p:grpSp>
          <p:nvGrpSpPr>
            <p:cNvPr id="164" name="Groupe 163">
              <a:extLst>
                <a:ext uri="{FF2B5EF4-FFF2-40B4-BE49-F238E27FC236}">
                  <a16:creationId xmlns:a16="http://schemas.microsoft.com/office/drawing/2014/main" id="{9151A2A1-5AF1-4334-8537-9C36A6970F14}"/>
                </a:ext>
              </a:extLst>
            </p:cNvPr>
            <p:cNvGrpSpPr/>
            <p:nvPr/>
          </p:nvGrpSpPr>
          <p:grpSpPr>
            <a:xfrm>
              <a:off x="4427703" y="363924"/>
              <a:ext cx="1980000" cy="3059999"/>
              <a:chOff x="458997" y="362999"/>
              <a:chExt cx="1980000" cy="3059999"/>
            </a:xfrm>
          </p:grpSpPr>
          <p:sp>
            <p:nvSpPr>
              <p:cNvPr id="165" name="Rectangle : coins arrondis 164">
                <a:extLst>
                  <a:ext uri="{FF2B5EF4-FFF2-40B4-BE49-F238E27FC236}">
                    <a16:creationId xmlns:a16="http://schemas.microsoft.com/office/drawing/2014/main" id="{69CE93CD-1A3D-41D0-A438-A2B9D66D6711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6" name="Connecteur droit 165">
                <a:extLst>
                  <a:ext uri="{FF2B5EF4-FFF2-40B4-BE49-F238E27FC236}">
                    <a16:creationId xmlns:a16="http://schemas.microsoft.com/office/drawing/2014/main" id="{ADCD9318-E863-4E74-A707-93327D7649E7}"/>
                  </a:ext>
                </a:extLst>
              </p:cNvPr>
              <p:cNvCxnSpPr>
                <a:cxnSpLocks/>
                <a:endCxn id="167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7" name="Ellipse 28">
                <a:extLst>
                  <a:ext uri="{FF2B5EF4-FFF2-40B4-BE49-F238E27FC236}">
                    <a16:creationId xmlns:a16="http://schemas.microsoft.com/office/drawing/2014/main" id="{338F9DB8-72B4-4078-A546-D7FB63CF9B85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Rectangle : coins arrondis 167">
                <a:extLst>
                  <a:ext uri="{FF2B5EF4-FFF2-40B4-BE49-F238E27FC236}">
                    <a16:creationId xmlns:a16="http://schemas.microsoft.com/office/drawing/2014/main" id="{A3ACDDBB-A4CC-491A-83FB-490181CFC1B5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9" name="Connecteur droit 168">
                <a:extLst>
                  <a:ext uri="{FF2B5EF4-FFF2-40B4-BE49-F238E27FC236}">
                    <a16:creationId xmlns:a16="http://schemas.microsoft.com/office/drawing/2014/main" id="{5DA20052-19E1-4CED-A636-573FA1C295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0" name="Image 169">
              <a:extLst>
                <a:ext uri="{FF2B5EF4-FFF2-40B4-BE49-F238E27FC236}">
                  <a16:creationId xmlns:a16="http://schemas.microsoft.com/office/drawing/2014/main" id="{7AACE923-0528-4F7F-803A-9EE729279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23954" y="2976591"/>
              <a:ext cx="414880" cy="128927"/>
            </a:xfrm>
            <a:prstGeom prst="rect">
              <a:avLst/>
            </a:prstGeom>
          </p:spPr>
        </p:pic>
        <p:pic>
          <p:nvPicPr>
            <p:cNvPr id="173" name="Image 172">
              <a:extLst>
                <a:ext uri="{FF2B5EF4-FFF2-40B4-BE49-F238E27FC236}">
                  <a16:creationId xmlns:a16="http://schemas.microsoft.com/office/drawing/2014/main" id="{AC8C5EA7-D0D0-4A0D-9E13-3D138C15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676" y="541685"/>
              <a:ext cx="299793" cy="299076"/>
            </a:xfrm>
            <a:prstGeom prst="rect">
              <a:avLst/>
            </a:prstGeom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071C2693-0B1B-4A8B-A0C7-89D2AD3B7273}"/>
              </a:ext>
            </a:extLst>
          </p:cNvPr>
          <p:cNvGrpSpPr/>
          <p:nvPr/>
        </p:nvGrpSpPr>
        <p:grpSpPr>
          <a:xfrm>
            <a:off x="2449123" y="355904"/>
            <a:ext cx="1980000" cy="3059999"/>
            <a:chOff x="2441172" y="355904"/>
            <a:chExt cx="1980000" cy="3059999"/>
          </a:xfrm>
        </p:grpSpPr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49BC1FCF-F388-412C-A03C-53F01B204FF4}"/>
                </a:ext>
              </a:extLst>
            </p:cNvPr>
            <p:cNvGrpSpPr/>
            <p:nvPr/>
          </p:nvGrpSpPr>
          <p:grpSpPr>
            <a:xfrm>
              <a:off x="2441172" y="355904"/>
              <a:ext cx="1980000" cy="3059999"/>
              <a:chOff x="458997" y="362999"/>
              <a:chExt cx="1980000" cy="3059999"/>
            </a:xfrm>
          </p:grpSpPr>
          <p:sp>
            <p:nvSpPr>
              <p:cNvPr id="117" name="Rectangle : coins arrondis 116">
                <a:extLst>
                  <a:ext uri="{FF2B5EF4-FFF2-40B4-BE49-F238E27FC236}">
                    <a16:creationId xmlns:a16="http://schemas.microsoft.com/office/drawing/2014/main" id="{DA2ADAD0-C654-4CA0-805E-682C62602E4F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8" name="Connecteur droit 117">
                <a:extLst>
                  <a:ext uri="{FF2B5EF4-FFF2-40B4-BE49-F238E27FC236}">
                    <a16:creationId xmlns:a16="http://schemas.microsoft.com/office/drawing/2014/main" id="{71D24CFA-6A5B-4F5A-8C1D-42FCB1CBA15E}"/>
                  </a:ext>
                </a:extLst>
              </p:cNvPr>
              <p:cNvCxnSpPr>
                <a:cxnSpLocks/>
                <a:endCxn id="119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Ellipse 28">
                <a:extLst>
                  <a:ext uri="{FF2B5EF4-FFF2-40B4-BE49-F238E27FC236}">
                    <a16:creationId xmlns:a16="http://schemas.microsoft.com/office/drawing/2014/main" id="{ABB6120E-97B9-4C9F-A4AC-958A3A8D7836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 : coins arrondis 119">
                <a:extLst>
                  <a:ext uri="{FF2B5EF4-FFF2-40B4-BE49-F238E27FC236}">
                    <a16:creationId xmlns:a16="http://schemas.microsoft.com/office/drawing/2014/main" id="{F5A03431-B084-4C8A-B1C6-559F2D750145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1" name="Connecteur droit 120">
                <a:extLst>
                  <a:ext uri="{FF2B5EF4-FFF2-40B4-BE49-F238E27FC236}">
                    <a16:creationId xmlns:a16="http://schemas.microsoft.com/office/drawing/2014/main" id="{F5D88E15-AED2-4C77-AFD7-90091E179F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E0E98BA3-C868-45D1-A78D-921C26517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45" y="533665"/>
              <a:ext cx="299793" cy="299076"/>
            </a:xfrm>
            <a:prstGeom prst="rect">
              <a:avLst/>
            </a:prstGeom>
          </p:spPr>
        </p:pic>
        <p:pic>
          <p:nvPicPr>
            <p:cNvPr id="174" name="Image 173">
              <a:extLst>
                <a:ext uri="{FF2B5EF4-FFF2-40B4-BE49-F238E27FC236}">
                  <a16:creationId xmlns:a16="http://schemas.microsoft.com/office/drawing/2014/main" id="{9DC864DF-D1A6-49BC-9C67-C64DDB7C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39966" y="2980100"/>
              <a:ext cx="414880" cy="128927"/>
            </a:xfrm>
            <a:prstGeom prst="rect">
              <a:avLst/>
            </a:prstGeom>
          </p:spPr>
        </p:pic>
      </p:grpSp>
      <p:pic>
        <p:nvPicPr>
          <p:cNvPr id="176" name="Image 175">
            <a:extLst>
              <a:ext uri="{FF2B5EF4-FFF2-40B4-BE49-F238E27FC236}">
                <a16:creationId xmlns:a16="http://schemas.microsoft.com/office/drawing/2014/main" id="{357B349C-B333-4567-BD70-86889D38C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37" y="1330011"/>
            <a:ext cx="1444086" cy="1274857"/>
          </a:xfrm>
          <a:prstGeom prst="rect">
            <a:avLst/>
          </a:prstGeom>
        </p:spPr>
      </p:pic>
      <p:grpSp>
        <p:nvGrpSpPr>
          <p:cNvPr id="61" name="Groupe 60">
            <a:extLst>
              <a:ext uri="{FF2B5EF4-FFF2-40B4-BE49-F238E27FC236}">
                <a16:creationId xmlns:a16="http://schemas.microsoft.com/office/drawing/2014/main" id="{A9BC85BF-35B3-4CEE-A91D-0452BFD25896}"/>
              </a:ext>
            </a:extLst>
          </p:cNvPr>
          <p:cNvGrpSpPr/>
          <p:nvPr/>
        </p:nvGrpSpPr>
        <p:grpSpPr>
          <a:xfrm>
            <a:off x="2455062" y="3421806"/>
            <a:ext cx="1980000" cy="3059999"/>
            <a:chOff x="2439160" y="3429757"/>
            <a:chExt cx="1980000" cy="3059999"/>
          </a:xfrm>
        </p:grpSpPr>
        <p:grpSp>
          <p:nvGrpSpPr>
            <p:cNvPr id="177" name="Groupe 176">
              <a:extLst>
                <a:ext uri="{FF2B5EF4-FFF2-40B4-BE49-F238E27FC236}">
                  <a16:creationId xmlns:a16="http://schemas.microsoft.com/office/drawing/2014/main" id="{6CF51E1E-FCFF-483D-A282-787AA51216AD}"/>
                </a:ext>
              </a:extLst>
            </p:cNvPr>
            <p:cNvGrpSpPr/>
            <p:nvPr/>
          </p:nvGrpSpPr>
          <p:grpSpPr>
            <a:xfrm>
              <a:off x="2439160" y="3429757"/>
              <a:ext cx="1980000" cy="3059999"/>
              <a:chOff x="458997" y="362999"/>
              <a:chExt cx="1980000" cy="3059999"/>
            </a:xfrm>
          </p:grpSpPr>
          <p:sp>
            <p:nvSpPr>
              <p:cNvPr id="178" name="Rectangle : coins arrondis 177">
                <a:extLst>
                  <a:ext uri="{FF2B5EF4-FFF2-40B4-BE49-F238E27FC236}">
                    <a16:creationId xmlns:a16="http://schemas.microsoft.com/office/drawing/2014/main" id="{BB2C1685-9B30-4EBC-8407-06B5F398FFE8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9" name="Connecteur droit 178">
                <a:extLst>
                  <a:ext uri="{FF2B5EF4-FFF2-40B4-BE49-F238E27FC236}">
                    <a16:creationId xmlns:a16="http://schemas.microsoft.com/office/drawing/2014/main" id="{F08008F6-F3C4-498C-97E8-0A34D34975AD}"/>
                  </a:ext>
                </a:extLst>
              </p:cNvPr>
              <p:cNvCxnSpPr>
                <a:cxnSpLocks/>
                <a:endCxn id="180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Ellipse 28">
                <a:extLst>
                  <a:ext uri="{FF2B5EF4-FFF2-40B4-BE49-F238E27FC236}">
                    <a16:creationId xmlns:a16="http://schemas.microsoft.com/office/drawing/2014/main" id="{DA848AA2-FD02-48B5-BBE3-495DF7109FA6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Rectangle : coins arrondis 180">
                <a:extLst>
                  <a:ext uri="{FF2B5EF4-FFF2-40B4-BE49-F238E27FC236}">
                    <a16:creationId xmlns:a16="http://schemas.microsoft.com/office/drawing/2014/main" id="{6250AD8E-B1BB-46EA-9662-8F833890E764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2" name="Connecteur droit 181">
                <a:extLst>
                  <a:ext uri="{FF2B5EF4-FFF2-40B4-BE49-F238E27FC236}">
                    <a16:creationId xmlns:a16="http://schemas.microsoft.com/office/drawing/2014/main" id="{FE6A0F56-5875-4BB6-A7D2-885AC9CD0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83" name="Image 182">
              <a:extLst>
                <a:ext uri="{FF2B5EF4-FFF2-40B4-BE49-F238E27FC236}">
                  <a16:creationId xmlns:a16="http://schemas.microsoft.com/office/drawing/2014/main" id="{69884BE7-63DE-4693-B8D7-A5F401604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35411" y="6042424"/>
              <a:ext cx="414880" cy="128927"/>
            </a:xfrm>
            <a:prstGeom prst="rect">
              <a:avLst/>
            </a:prstGeom>
          </p:spPr>
        </p:pic>
        <p:pic>
          <p:nvPicPr>
            <p:cNvPr id="184" name="Image 183">
              <a:extLst>
                <a:ext uri="{FF2B5EF4-FFF2-40B4-BE49-F238E27FC236}">
                  <a16:creationId xmlns:a16="http://schemas.microsoft.com/office/drawing/2014/main" id="{E707D44E-A21B-41C8-9DE1-4D19E1446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133" y="3607518"/>
              <a:ext cx="299793" cy="299076"/>
            </a:xfrm>
            <a:prstGeom prst="rect">
              <a:avLst/>
            </a:prstGeom>
          </p:spPr>
        </p:pic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11B379FC-F05C-47CD-B76B-8EB73599C3C0}"/>
              </a:ext>
            </a:extLst>
          </p:cNvPr>
          <p:cNvGrpSpPr/>
          <p:nvPr/>
        </p:nvGrpSpPr>
        <p:grpSpPr>
          <a:xfrm>
            <a:off x="475926" y="3415730"/>
            <a:ext cx="1980000" cy="3059999"/>
            <a:chOff x="436171" y="3439583"/>
            <a:chExt cx="1980000" cy="3059999"/>
          </a:xfrm>
        </p:grpSpPr>
        <p:grpSp>
          <p:nvGrpSpPr>
            <p:cNvPr id="187" name="Groupe 186">
              <a:extLst>
                <a:ext uri="{FF2B5EF4-FFF2-40B4-BE49-F238E27FC236}">
                  <a16:creationId xmlns:a16="http://schemas.microsoft.com/office/drawing/2014/main" id="{379F9F71-EF75-4F39-886B-34F7526D35A8}"/>
                </a:ext>
              </a:extLst>
            </p:cNvPr>
            <p:cNvGrpSpPr/>
            <p:nvPr/>
          </p:nvGrpSpPr>
          <p:grpSpPr>
            <a:xfrm>
              <a:off x="436171" y="3439583"/>
              <a:ext cx="1980000" cy="3059999"/>
              <a:chOff x="458997" y="362999"/>
              <a:chExt cx="1980000" cy="3059999"/>
            </a:xfrm>
          </p:grpSpPr>
          <p:sp>
            <p:nvSpPr>
              <p:cNvPr id="188" name="Rectangle : coins arrondis 187">
                <a:extLst>
                  <a:ext uri="{FF2B5EF4-FFF2-40B4-BE49-F238E27FC236}">
                    <a16:creationId xmlns:a16="http://schemas.microsoft.com/office/drawing/2014/main" id="{AF3F6F07-2CD2-4314-A715-CA435D87437D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9" name="Connecteur droit 188">
                <a:extLst>
                  <a:ext uri="{FF2B5EF4-FFF2-40B4-BE49-F238E27FC236}">
                    <a16:creationId xmlns:a16="http://schemas.microsoft.com/office/drawing/2014/main" id="{E5058122-FFAD-4CC1-9D89-4A6367B4FE1B}"/>
                  </a:ext>
                </a:extLst>
              </p:cNvPr>
              <p:cNvCxnSpPr>
                <a:cxnSpLocks/>
                <a:endCxn id="190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0" name="Ellipse 28">
                <a:extLst>
                  <a:ext uri="{FF2B5EF4-FFF2-40B4-BE49-F238E27FC236}">
                    <a16:creationId xmlns:a16="http://schemas.microsoft.com/office/drawing/2014/main" id="{2DC48E9D-590B-4A08-91AF-9705EEA759C4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Rectangle : coins arrondis 190">
                <a:extLst>
                  <a:ext uri="{FF2B5EF4-FFF2-40B4-BE49-F238E27FC236}">
                    <a16:creationId xmlns:a16="http://schemas.microsoft.com/office/drawing/2014/main" id="{AEA15C46-7E85-4054-944D-4AEA994F4E46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92" name="Connecteur droit 191">
                <a:extLst>
                  <a:ext uri="{FF2B5EF4-FFF2-40B4-BE49-F238E27FC236}">
                    <a16:creationId xmlns:a16="http://schemas.microsoft.com/office/drawing/2014/main" id="{4A1594BC-F9CF-4943-BA86-3221D78AF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93" name="Image 192">
              <a:extLst>
                <a:ext uri="{FF2B5EF4-FFF2-40B4-BE49-F238E27FC236}">
                  <a16:creationId xmlns:a16="http://schemas.microsoft.com/office/drawing/2014/main" id="{4E99F1F3-F589-448F-ABF6-E72D4F274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2422" y="6052250"/>
              <a:ext cx="414880" cy="128927"/>
            </a:xfrm>
            <a:prstGeom prst="rect">
              <a:avLst/>
            </a:prstGeom>
          </p:spPr>
        </p:pic>
        <p:pic>
          <p:nvPicPr>
            <p:cNvPr id="194" name="Image 193">
              <a:extLst>
                <a:ext uri="{FF2B5EF4-FFF2-40B4-BE49-F238E27FC236}">
                  <a16:creationId xmlns:a16="http://schemas.microsoft.com/office/drawing/2014/main" id="{20DF138A-6B96-4313-935A-C19302A0D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144" y="3617344"/>
              <a:ext cx="299793" cy="299076"/>
            </a:xfrm>
            <a:prstGeom prst="rect">
              <a:avLst/>
            </a:prstGeom>
          </p:spPr>
        </p:pic>
      </p:grpSp>
      <p:sp>
        <p:nvSpPr>
          <p:cNvPr id="78" name="Cylindre 77">
            <a:extLst>
              <a:ext uri="{FF2B5EF4-FFF2-40B4-BE49-F238E27FC236}">
                <a16:creationId xmlns:a16="http://schemas.microsoft.com/office/drawing/2014/main" id="{6854000D-E754-4148-BAE9-626092E2414E}"/>
              </a:ext>
            </a:extLst>
          </p:cNvPr>
          <p:cNvSpPr/>
          <p:nvPr/>
        </p:nvSpPr>
        <p:spPr>
          <a:xfrm rot="16200000">
            <a:off x="3931197" y="6002077"/>
            <a:ext cx="292691" cy="362038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Triangle isocèle 78">
            <a:extLst>
              <a:ext uri="{FF2B5EF4-FFF2-40B4-BE49-F238E27FC236}">
                <a16:creationId xmlns:a16="http://schemas.microsoft.com/office/drawing/2014/main" id="{56CD1642-7250-47BD-AAA8-3E6EA8093DE6}"/>
              </a:ext>
            </a:extLst>
          </p:cNvPr>
          <p:cNvSpPr/>
          <p:nvPr/>
        </p:nvSpPr>
        <p:spPr>
          <a:xfrm>
            <a:off x="5901199" y="2953608"/>
            <a:ext cx="329609" cy="304887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Hexagone 79">
            <a:extLst>
              <a:ext uri="{FF2B5EF4-FFF2-40B4-BE49-F238E27FC236}">
                <a16:creationId xmlns:a16="http://schemas.microsoft.com/office/drawing/2014/main" id="{A0DCB0DD-FBEB-4589-9DB5-89FDF94E1861}"/>
              </a:ext>
            </a:extLst>
          </p:cNvPr>
          <p:cNvSpPr/>
          <p:nvPr/>
        </p:nvSpPr>
        <p:spPr>
          <a:xfrm>
            <a:off x="3960132" y="2985540"/>
            <a:ext cx="324000" cy="27723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A771013-4B53-4063-82D8-5C39399D40BE}"/>
              </a:ext>
            </a:extLst>
          </p:cNvPr>
          <p:cNvSpPr/>
          <p:nvPr/>
        </p:nvSpPr>
        <p:spPr>
          <a:xfrm>
            <a:off x="2027115" y="2989341"/>
            <a:ext cx="270000" cy="26962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Losange 197">
            <a:extLst>
              <a:ext uri="{FF2B5EF4-FFF2-40B4-BE49-F238E27FC236}">
                <a16:creationId xmlns:a16="http://schemas.microsoft.com/office/drawing/2014/main" id="{DE208B3A-226C-4D2F-98AC-A98295079614}"/>
              </a:ext>
            </a:extLst>
          </p:cNvPr>
          <p:cNvSpPr/>
          <p:nvPr/>
        </p:nvSpPr>
        <p:spPr>
          <a:xfrm>
            <a:off x="1981615" y="6015270"/>
            <a:ext cx="288000" cy="288000"/>
          </a:xfrm>
          <a:prstGeom prst="diamond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0" name="Image 199">
            <a:extLst>
              <a:ext uri="{FF2B5EF4-FFF2-40B4-BE49-F238E27FC236}">
                <a16:creationId xmlns:a16="http://schemas.microsoft.com/office/drawing/2014/main" id="{A5F0362F-C5D0-4B8C-8607-77E8E6DDE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6" y="1165253"/>
            <a:ext cx="1464967" cy="1662374"/>
          </a:xfrm>
          <a:prstGeom prst="rect">
            <a:avLst/>
          </a:prstGeom>
        </p:spPr>
      </p:pic>
      <p:pic>
        <p:nvPicPr>
          <p:cNvPr id="202" name="Image 201">
            <a:extLst>
              <a:ext uri="{FF2B5EF4-FFF2-40B4-BE49-F238E27FC236}">
                <a16:creationId xmlns:a16="http://schemas.microsoft.com/office/drawing/2014/main" id="{3580D300-FE9C-4394-8AD2-4035E09EF5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9" y="4247857"/>
            <a:ext cx="1771892" cy="1439663"/>
          </a:xfrm>
          <a:prstGeom prst="rect">
            <a:avLst/>
          </a:prstGeom>
        </p:spPr>
      </p:pic>
      <p:pic>
        <p:nvPicPr>
          <p:cNvPr id="206" name="Image 205">
            <a:extLst>
              <a:ext uri="{FF2B5EF4-FFF2-40B4-BE49-F238E27FC236}">
                <a16:creationId xmlns:a16="http://schemas.microsoft.com/office/drawing/2014/main" id="{DAFFE0FF-D223-4041-91E1-193739F585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99" y="4432314"/>
            <a:ext cx="1352439" cy="1278478"/>
          </a:xfrm>
          <a:prstGeom prst="rect">
            <a:avLst/>
          </a:prstGeom>
        </p:spPr>
      </p:pic>
      <p:pic>
        <p:nvPicPr>
          <p:cNvPr id="210" name="Image 209">
            <a:extLst>
              <a:ext uri="{FF2B5EF4-FFF2-40B4-BE49-F238E27FC236}">
                <a16:creationId xmlns:a16="http://schemas.microsoft.com/office/drawing/2014/main" id="{3337FDE4-15E2-4C35-85C4-38B9790334F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2" r="19261"/>
          <a:stretch/>
        </p:blipFill>
        <p:spPr>
          <a:xfrm rot="1201220">
            <a:off x="4733588" y="1012081"/>
            <a:ext cx="1308213" cy="1810846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2F93D424-8471-4810-A97B-7247EF7C93A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02" r="26420"/>
          <a:stretch/>
        </p:blipFill>
        <p:spPr>
          <a:xfrm rot="20057152">
            <a:off x="4926220" y="4127152"/>
            <a:ext cx="1057877" cy="1825741"/>
          </a:xfrm>
          <a:prstGeom prst="rect">
            <a:avLst/>
          </a:prstGeom>
        </p:spPr>
      </p:pic>
      <p:sp>
        <p:nvSpPr>
          <p:cNvPr id="70" name="ZoneTexte 69">
            <a:extLst>
              <a:ext uri="{FF2B5EF4-FFF2-40B4-BE49-F238E27FC236}">
                <a16:creationId xmlns:a16="http://schemas.microsoft.com/office/drawing/2014/main" id="{56C60A1E-D1A3-4FAD-8380-C4C25C051977}"/>
              </a:ext>
            </a:extLst>
          </p:cNvPr>
          <p:cNvSpPr txBox="1"/>
          <p:nvPr/>
        </p:nvSpPr>
        <p:spPr>
          <a:xfrm>
            <a:off x="1105339" y="7800309"/>
            <a:ext cx="4912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À imprimer soit en couleur, soit en niveau de gris sur une feuille de couleur 5.</a:t>
            </a:r>
          </a:p>
        </p:txBody>
      </p:sp>
      <p:sp>
        <p:nvSpPr>
          <p:cNvPr id="175" name="Cube 174">
            <a:extLst>
              <a:ext uri="{FF2B5EF4-FFF2-40B4-BE49-F238E27FC236}">
                <a16:creationId xmlns:a16="http://schemas.microsoft.com/office/drawing/2014/main" id="{5389CFC4-C934-4899-A5BE-8ED36AF754A8}"/>
              </a:ext>
            </a:extLst>
          </p:cNvPr>
          <p:cNvSpPr/>
          <p:nvPr/>
        </p:nvSpPr>
        <p:spPr>
          <a:xfrm>
            <a:off x="5927476" y="6036750"/>
            <a:ext cx="310499" cy="292691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85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e 67">
            <a:extLst>
              <a:ext uri="{FF2B5EF4-FFF2-40B4-BE49-F238E27FC236}">
                <a16:creationId xmlns:a16="http://schemas.microsoft.com/office/drawing/2014/main" id="{0CE57FD1-1C88-4EE5-AB6D-B885F5A57FFB}"/>
              </a:ext>
            </a:extLst>
          </p:cNvPr>
          <p:cNvGrpSpPr/>
          <p:nvPr/>
        </p:nvGrpSpPr>
        <p:grpSpPr>
          <a:xfrm>
            <a:off x="466948" y="362999"/>
            <a:ext cx="1980000" cy="3059999"/>
            <a:chOff x="458997" y="362999"/>
            <a:chExt cx="1980000" cy="3059999"/>
          </a:xfrm>
        </p:grpSpPr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25AD9EF3-7AE8-4651-AEBB-EBF15341D681}"/>
                </a:ext>
              </a:extLst>
            </p:cNvPr>
            <p:cNvGrpSpPr/>
            <p:nvPr/>
          </p:nvGrpSpPr>
          <p:grpSpPr>
            <a:xfrm>
              <a:off x="458997" y="362999"/>
              <a:ext cx="1980000" cy="3059999"/>
              <a:chOff x="458997" y="362999"/>
              <a:chExt cx="1980000" cy="3059999"/>
            </a:xfrm>
          </p:grpSpPr>
          <p:sp>
            <p:nvSpPr>
              <p:cNvPr id="3" name="Rectangle : coins arrondis 2">
                <a:extLst>
                  <a:ext uri="{FF2B5EF4-FFF2-40B4-BE49-F238E27FC236}">
                    <a16:creationId xmlns:a16="http://schemas.microsoft.com/office/drawing/2014/main" id="{8C9B0FD1-6EDA-458C-BC7C-638FF3352E9C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" name="Connecteur droit 4">
                <a:extLst>
                  <a:ext uri="{FF2B5EF4-FFF2-40B4-BE49-F238E27FC236}">
                    <a16:creationId xmlns:a16="http://schemas.microsoft.com/office/drawing/2014/main" id="{E967A4B4-5817-48FC-9EC0-23848C0B3348}"/>
                  </a:ext>
                </a:extLst>
              </p:cNvPr>
              <p:cNvCxnSpPr>
                <a:cxnSpLocks/>
                <a:endCxn id="7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Ellipse 28">
                <a:extLst>
                  <a:ext uri="{FF2B5EF4-FFF2-40B4-BE49-F238E27FC236}">
                    <a16:creationId xmlns:a16="http://schemas.microsoft.com/office/drawing/2014/main" id="{C640F729-93CF-4AC0-A629-958DC851B422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 : coins arrondis 8">
                <a:extLst>
                  <a:ext uri="{FF2B5EF4-FFF2-40B4-BE49-F238E27FC236}">
                    <a16:creationId xmlns:a16="http://schemas.microsoft.com/office/drawing/2014/main" id="{7191610A-B78E-438C-8E26-6129E64EE3BA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AFD1AD35-1174-4132-B4C1-7FE92F440C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CDF56DE-A46E-4A5B-BED3-ADB2F8356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5248" y="2975666"/>
              <a:ext cx="414880" cy="128927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CF88EA5B-A463-4886-AF97-F574CA001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970" y="540760"/>
              <a:ext cx="299793" cy="299076"/>
            </a:xfrm>
            <a:prstGeom prst="rect">
              <a:avLst/>
            </a:prstGeom>
          </p:spPr>
        </p:pic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362894B0-394A-4AFB-8BE0-8AFC51985587}"/>
              </a:ext>
            </a:extLst>
          </p:cNvPr>
          <p:cNvGrpSpPr/>
          <p:nvPr/>
        </p:nvGrpSpPr>
        <p:grpSpPr>
          <a:xfrm>
            <a:off x="4434234" y="3413855"/>
            <a:ext cx="1980000" cy="3059999"/>
            <a:chOff x="4434234" y="3429757"/>
            <a:chExt cx="1980000" cy="3059999"/>
          </a:xfrm>
        </p:grpSpPr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5C1E90EC-71C0-4E80-B124-15EA21B63AE2}"/>
                </a:ext>
              </a:extLst>
            </p:cNvPr>
            <p:cNvGrpSpPr/>
            <p:nvPr/>
          </p:nvGrpSpPr>
          <p:grpSpPr>
            <a:xfrm>
              <a:off x="4434234" y="3429757"/>
              <a:ext cx="1980000" cy="3059999"/>
              <a:chOff x="458997" y="362999"/>
              <a:chExt cx="1980000" cy="3059999"/>
            </a:xfrm>
          </p:grpSpPr>
          <p:sp>
            <p:nvSpPr>
              <p:cNvPr id="147" name="Rectangle : coins arrondis 146">
                <a:extLst>
                  <a:ext uri="{FF2B5EF4-FFF2-40B4-BE49-F238E27FC236}">
                    <a16:creationId xmlns:a16="http://schemas.microsoft.com/office/drawing/2014/main" id="{4883A7FF-F106-4771-A041-912ACE79BD21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8" name="Connecteur droit 147">
                <a:extLst>
                  <a:ext uri="{FF2B5EF4-FFF2-40B4-BE49-F238E27FC236}">
                    <a16:creationId xmlns:a16="http://schemas.microsoft.com/office/drawing/2014/main" id="{BA0F1D81-F0AB-4A72-A12B-D2B3DA5FD58C}"/>
                  </a:ext>
                </a:extLst>
              </p:cNvPr>
              <p:cNvCxnSpPr>
                <a:cxnSpLocks/>
                <a:endCxn id="149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9" name="Ellipse 28">
                <a:extLst>
                  <a:ext uri="{FF2B5EF4-FFF2-40B4-BE49-F238E27FC236}">
                    <a16:creationId xmlns:a16="http://schemas.microsoft.com/office/drawing/2014/main" id="{7FF1188E-F212-4AE9-B534-2633321C3BCF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Rectangle : coins arrondis 149">
                <a:extLst>
                  <a:ext uri="{FF2B5EF4-FFF2-40B4-BE49-F238E27FC236}">
                    <a16:creationId xmlns:a16="http://schemas.microsoft.com/office/drawing/2014/main" id="{E423D08B-10A8-4AAD-9B4D-9791CF67512F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51" name="Connecteur droit 150">
                <a:extLst>
                  <a:ext uri="{FF2B5EF4-FFF2-40B4-BE49-F238E27FC236}">
                    <a16:creationId xmlns:a16="http://schemas.microsoft.com/office/drawing/2014/main" id="{304B1347-F767-4111-867A-687BB36B2A7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59" name="Image 158">
              <a:extLst>
                <a:ext uri="{FF2B5EF4-FFF2-40B4-BE49-F238E27FC236}">
                  <a16:creationId xmlns:a16="http://schemas.microsoft.com/office/drawing/2014/main" id="{FC709C63-825A-433A-8747-F3F0F29C1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46587" y="6051901"/>
              <a:ext cx="414880" cy="128927"/>
            </a:xfrm>
            <a:prstGeom prst="rect">
              <a:avLst/>
            </a:prstGeom>
          </p:spPr>
        </p:pic>
        <p:pic>
          <p:nvPicPr>
            <p:cNvPr id="163" name="Image 162">
              <a:extLst>
                <a:ext uri="{FF2B5EF4-FFF2-40B4-BE49-F238E27FC236}">
                  <a16:creationId xmlns:a16="http://schemas.microsoft.com/office/drawing/2014/main" id="{6E42158D-4D57-4E61-B75D-3B9A9B8C9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207" y="3607518"/>
              <a:ext cx="299793" cy="299076"/>
            </a:xfrm>
            <a:prstGeom prst="rect">
              <a:avLst/>
            </a:prstGeom>
          </p:spPr>
        </p:pic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54E171C7-1B2F-4CEB-9972-7067DED99D13}"/>
              </a:ext>
            </a:extLst>
          </p:cNvPr>
          <p:cNvGrpSpPr/>
          <p:nvPr/>
        </p:nvGrpSpPr>
        <p:grpSpPr>
          <a:xfrm>
            <a:off x="4427703" y="348022"/>
            <a:ext cx="1980000" cy="3059999"/>
            <a:chOff x="4427703" y="363924"/>
            <a:chExt cx="1980000" cy="3059999"/>
          </a:xfrm>
        </p:grpSpPr>
        <p:grpSp>
          <p:nvGrpSpPr>
            <p:cNvPr id="164" name="Groupe 163">
              <a:extLst>
                <a:ext uri="{FF2B5EF4-FFF2-40B4-BE49-F238E27FC236}">
                  <a16:creationId xmlns:a16="http://schemas.microsoft.com/office/drawing/2014/main" id="{9151A2A1-5AF1-4334-8537-9C36A6970F14}"/>
                </a:ext>
              </a:extLst>
            </p:cNvPr>
            <p:cNvGrpSpPr/>
            <p:nvPr/>
          </p:nvGrpSpPr>
          <p:grpSpPr>
            <a:xfrm>
              <a:off x="4427703" y="363924"/>
              <a:ext cx="1980000" cy="3059999"/>
              <a:chOff x="458997" y="362999"/>
              <a:chExt cx="1980000" cy="3059999"/>
            </a:xfrm>
          </p:grpSpPr>
          <p:sp>
            <p:nvSpPr>
              <p:cNvPr id="165" name="Rectangle : coins arrondis 164">
                <a:extLst>
                  <a:ext uri="{FF2B5EF4-FFF2-40B4-BE49-F238E27FC236}">
                    <a16:creationId xmlns:a16="http://schemas.microsoft.com/office/drawing/2014/main" id="{69CE93CD-1A3D-41D0-A438-A2B9D66D6711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6" name="Connecteur droit 165">
                <a:extLst>
                  <a:ext uri="{FF2B5EF4-FFF2-40B4-BE49-F238E27FC236}">
                    <a16:creationId xmlns:a16="http://schemas.microsoft.com/office/drawing/2014/main" id="{ADCD9318-E863-4E74-A707-93327D7649E7}"/>
                  </a:ext>
                </a:extLst>
              </p:cNvPr>
              <p:cNvCxnSpPr>
                <a:cxnSpLocks/>
                <a:endCxn id="167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7" name="Ellipse 28">
                <a:extLst>
                  <a:ext uri="{FF2B5EF4-FFF2-40B4-BE49-F238E27FC236}">
                    <a16:creationId xmlns:a16="http://schemas.microsoft.com/office/drawing/2014/main" id="{338F9DB8-72B4-4078-A546-D7FB63CF9B85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Rectangle : coins arrondis 167">
                <a:extLst>
                  <a:ext uri="{FF2B5EF4-FFF2-40B4-BE49-F238E27FC236}">
                    <a16:creationId xmlns:a16="http://schemas.microsoft.com/office/drawing/2014/main" id="{A3ACDDBB-A4CC-491A-83FB-490181CFC1B5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9" name="Connecteur droit 168">
                <a:extLst>
                  <a:ext uri="{FF2B5EF4-FFF2-40B4-BE49-F238E27FC236}">
                    <a16:creationId xmlns:a16="http://schemas.microsoft.com/office/drawing/2014/main" id="{5DA20052-19E1-4CED-A636-573FA1C295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70" name="Image 169">
              <a:extLst>
                <a:ext uri="{FF2B5EF4-FFF2-40B4-BE49-F238E27FC236}">
                  <a16:creationId xmlns:a16="http://schemas.microsoft.com/office/drawing/2014/main" id="{7AACE923-0528-4F7F-803A-9EE729279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23954" y="2976591"/>
              <a:ext cx="414880" cy="128927"/>
            </a:xfrm>
            <a:prstGeom prst="rect">
              <a:avLst/>
            </a:prstGeom>
          </p:spPr>
        </p:pic>
        <p:pic>
          <p:nvPicPr>
            <p:cNvPr id="173" name="Image 172">
              <a:extLst>
                <a:ext uri="{FF2B5EF4-FFF2-40B4-BE49-F238E27FC236}">
                  <a16:creationId xmlns:a16="http://schemas.microsoft.com/office/drawing/2014/main" id="{AC8C5EA7-D0D0-4A0D-9E13-3D138C15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676" y="541685"/>
              <a:ext cx="299793" cy="299076"/>
            </a:xfrm>
            <a:prstGeom prst="rect">
              <a:avLst/>
            </a:prstGeom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071C2693-0B1B-4A8B-A0C7-89D2AD3B7273}"/>
              </a:ext>
            </a:extLst>
          </p:cNvPr>
          <p:cNvGrpSpPr/>
          <p:nvPr/>
        </p:nvGrpSpPr>
        <p:grpSpPr>
          <a:xfrm>
            <a:off x="2449123" y="355904"/>
            <a:ext cx="1980000" cy="3059999"/>
            <a:chOff x="2441172" y="355904"/>
            <a:chExt cx="1980000" cy="3059999"/>
          </a:xfrm>
        </p:grpSpPr>
        <p:grpSp>
          <p:nvGrpSpPr>
            <p:cNvPr id="116" name="Groupe 115">
              <a:extLst>
                <a:ext uri="{FF2B5EF4-FFF2-40B4-BE49-F238E27FC236}">
                  <a16:creationId xmlns:a16="http://schemas.microsoft.com/office/drawing/2014/main" id="{49BC1FCF-F388-412C-A03C-53F01B204FF4}"/>
                </a:ext>
              </a:extLst>
            </p:cNvPr>
            <p:cNvGrpSpPr/>
            <p:nvPr/>
          </p:nvGrpSpPr>
          <p:grpSpPr>
            <a:xfrm>
              <a:off x="2441172" y="355904"/>
              <a:ext cx="1980000" cy="3059999"/>
              <a:chOff x="458997" y="362999"/>
              <a:chExt cx="1980000" cy="3059999"/>
            </a:xfrm>
          </p:grpSpPr>
          <p:sp>
            <p:nvSpPr>
              <p:cNvPr id="117" name="Rectangle : coins arrondis 116">
                <a:extLst>
                  <a:ext uri="{FF2B5EF4-FFF2-40B4-BE49-F238E27FC236}">
                    <a16:creationId xmlns:a16="http://schemas.microsoft.com/office/drawing/2014/main" id="{DA2ADAD0-C654-4CA0-805E-682C62602E4F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18" name="Connecteur droit 117">
                <a:extLst>
                  <a:ext uri="{FF2B5EF4-FFF2-40B4-BE49-F238E27FC236}">
                    <a16:creationId xmlns:a16="http://schemas.microsoft.com/office/drawing/2014/main" id="{71D24CFA-6A5B-4F5A-8C1D-42FCB1CBA15E}"/>
                  </a:ext>
                </a:extLst>
              </p:cNvPr>
              <p:cNvCxnSpPr>
                <a:cxnSpLocks/>
                <a:endCxn id="119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" name="Ellipse 28">
                <a:extLst>
                  <a:ext uri="{FF2B5EF4-FFF2-40B4-BE49-F238E27FC236}">
                    <a16:creationId xmlns:a16="http://schemas.microsoft.com/office/drawing/2014/main" id="{ABB6120E-97B9-4C9F-A4AC-958A3A8D7836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 : coins arrondis 119">
                <a:extLst>
                  <a:ext uri="{FF2B5EF4-FFF2-40B4-BE49-F238E27FC236}">
                    <a16:creationId xmlns:a16="http://schemas.microsoft.com/office/drawing/2014/main" id="{F5A03431-B084-4C8A-B1C6-559F2D750145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1" name="Connecteur droit 120">
                <a:extLst>
                  <a:ext uri="{FF2B5EF4-FFF2-40B4-BE49-F238E27FC236}">
                    <a16:creationId xmlns:a16="http://schemas.microsoft.com/office/drawing/2014/main" id="{F5D88E15-AED2-4C77-AFD7-90091E179F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E0E98BA3-C868-45D1-A78D-921C26517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145" y="533665"/>
              <a:ext cx="299793" cy="299076"/>
            </a:xfrm>
            <a:prstGeom prst="rect">
              <a:avLst/>
            </a:prstGeom>
          </p:spPr>
        </p:pic>
        <p:pic>
          <p:nvPicPr>
            <p:cNvPr id="174" name="Image 173">
              <a:extLst>
                <a:ext uri="{FF2B5EF4-FFF2-40B4-BE49-F238E27FC236}">
                  <a16:creationId xmlns:a16="http://schemas.microsoft.com/office/drawing/2014/main" id="{9DC864DF-D1A6-49BC-9C67-C64DDB7CB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39966" y="2980100"/>
              <a:ext cx="414880" cy="128927"/>
            </a:xfrm>
            <a:prstGeom prst="rect">
              <a:avLst/>
            </a:prstGeom>
          </p:spPr>
        </p:pic>
      </p:grpSp>
      <p:pic>
        <p:nvPicPr>
          <p:cNvPr id="176" name="Image 175">
            <a:extLst>
              <a:ext uri="{FF2B5EF4-FFF2-40B4-BE49-F238E27FC236}">
                <a16:creationId xmlns:a16="http://schemas.microsoft.com/office/drawing/2014/main" id="{357B349C-B333-4567-BD70-86889D38C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37" y="1330011"/>
            <a:ext cx="1444086" cy="1274857"/>
          </a:xfrm>
          <a:prstGeom prst="rect">
            <a:avLst/>
          </a:prstGeom>
        </p:spPr>
      </p:pic>
      <p:grpSp>
        <p:nvGrpSpPr>
          <p:cNvPr id="61" name="Groupe 60">
            <a:extLst>
              <a:ext uri="{FF2B5EF4-FFF2-40B4-BE49-F238E27FC236}">
                <a16:creationId xmlns:a16="http://schemas.microsoft.com/office/drawing/2014/main" id="{A9BC85BF-35B3-4CEE-A91D-0452BFD25896}"/>
              </a:ext>
            </a:extLst>
          </p:cNvPr>
          <p:cNvGrpSpPr/>
          <p:nvPr/>
        </p:nvGrpSpPr>
        <p:grpSpPr>
          <a:xfrm>
            <a:off x="2455062" y="3421806"/>
            <a:ext cx="1980000" cy="3059999"/>
            <a:chOff x="2439160" y="3429757"/>
            <a:chExt cx="1980000" cy="3059999"/>
          </a:xfrm>
        </p:grpSpPr>
        <p:grpSp>
          <p:nvGrpSpPr>
            <p:cNvPr id="177" name="Groupe 176">
              <a:extLst>
                <a:ext uri="{FF2B5EF4-FFF2-40B4-BE49-F238E27FC236}">
                  <a16:creationId xmlns:a16="http://schemas.microsoft.com/office/drawing/2014/main" id="{6CF51E1E-FCFF-483D-A282-787AA51216AD}"/>
                </a:ext>
              </a:extLst>
            </p:cNvPr>
            <p:cNvGrpSpPr/>
            <p:nvPr/>
          </p:nvGrpSpPr>
          <p:grpSpPr>
            <a:xfrm>
              <a:off x="2439160" y="3429757"/>
              <a:ext cx="1980000" cy="3059999"/>
              <a:chOff x="458997" y="362999"/>
              <a:chExt cx="1980000" cy="3059999"/>
            </a:xfrm>
          </p:grpSpPr>
          <p:sp>
            <p:nvSpPr>
              <p:cNvPr id="178" name="Rectangle : coins arrondis 177">
                <a:extLst>
                  <a:ext uri="{FF2B5EF4-FFF2-40B4-BE49-F238E27FC236}">
                    <a16:creationId xmlns:a16="http://schemas.microsoft.com/office/drawing/2014/main" id="{BB2C1685-9B30-4EBC-8407-06B5F398FFE8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79" name="Connecteur droit 178">
                <a:extLst>
                  <a:ext uri="{FF2B5EF4-FFF2-40B4-BE49-F238E27FC236}">
                    <a16:creationId xmlns:a16="http://schemas.microsoft.com/office/drawing/2014/main" id="{F08008F6-F3C4-498C-97E8-0A34D34975AD}"/>
                  </a:ext>
                </a:extLst>
              </p:cNvPr>
              <p:cNvCxnSpPr>
                <a:cxnSpLocks/>
                <a:endCxn id="180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Ellipse 28">
                <a:extLst>
                  <a:ext uri="{FF2B5EF4-FFF2-40B4-BE49-F238E27FC236}">
                    <a16:creationId xmlns:a16="http://schemas.microsoft.com/office/drawing/2014/main" id="{DA848AA2-FD02-48B5-BBE3-495DF7109FA6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Rectangle : coins arrondis 180">
                <a:extLst>
                  <a:ext uri="{FF2B5EF4-FFF2-40B4-BE49-F238E27FC236}">
                    <a16:creationId xmlns:a16="http://schemas.microsoft.com/office/drawing/2014/main" id="{6250AD8E-B1BB-46EA-9662-8F833890E764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2" name="Connecteur droit 181">
                <a:extLst>
                  <a:ext uri="{FF2B5EF4-FFF2-40B4-BE49-F238E27FC236}">
                    <a16:creationId xmlns:a16="http://schemas.microsoft.com/office/drawing/2014/main" id="{FE6A0F56-5875-4BB6-A7D2-885AC9CD0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83" name="Image 182">
              <a:extLst>
                <a:ext uri="{FF2B5EF4-FFF2-40B4-BE49-F238E27FC236}">
                  <a16:creationId xmlns:a16="http://schemas.microsoft.com/office/drawing/2014/main" id="{69884BE7-63DE-4693-B8D7-A5F401604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35411" y="6042424"/>
              <a:ext cx="414880" cy="128927"/>
            </a:xfrm>
            <a:prstGeom prst="rect">
              <a:avLst/>
            </a:prstGeom>
          </p:spPr>
        </p:pic>
        <p:pic>
          <p:nvPicPr>
            <p:cNvPr id="184" name="Image 183">
              <a:extLst>
                <a:ext uri="{FF2B5EF4-FFF2-40B4-BE49-F238E27FC236}">
                  <a16:creationId xmlns:a16="http://schemas.microsoft.com/office/drawing/2014/main" id="{E707D44E-A21B-41C8-9DE1-4D19E1446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133" y="3607518"/>
              <a:ext cx="299793" cy="299076"/>
            </a:xfrm>
            <a:prstGeom prst="rect">
              <a:avLst/>
            </a:prstGeom>
          </p:spPr>
        </p:pic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11B379FC-F05C-47CD-B76B-8EB73599C3C0}"/>
              </a:ext>
            </a:extLst>
          </p:cNvPr>
          <p:cNvGrpSpPr/>
          <p:nvPr/>
        </p:nvGrpSpPr>
        <p:grpSpPr>
          <a:xfrm>
            <a:off x="475926" y="3415730"/>
            <a:ext cx="1980000" cy="3059999"/>
            <a:chOff x="436171" y="3439583"/>
            <a:chExt cx="1980000" cy="3059999"/>
          </a:xfrm>
        </p:grpSpPr>
        <p:grpSp>
          <p:nvGrpSpPr>
            <p:cNvPr id="187" name="Groupe 186">
              <a:extLst>
                <a:ext uri="{FF2B5EF4-FFF2-40B4-BE49-F238E27FC236}">
                  <a16:creationId xmlns:a16="http://schemas.microsoft.com/office/drawing/2014/main" id="{379F9F71-EF75-4F39-886B-34F7526D35A8}"/>
                </a:ext>
              </a:extLst>
            </p:cNvPr>
            <p:cNvGrpSpPr/>
            <p:nvPr/>
          </p:nvGrpSpPr>
          <p:grpSpPr>
            <a:xfrm>
              <a:off x="436171" y="3439583"/>
              <a:ext cx="1980000" cy="3059999"/>
              <a:chOff x="458997" y="362999"/>
              <a:chExt cx="1980000" cy="3059999"/>
            </a:xfrm>
          </p:grpSpPr>
          <p:sp>
            <p:nvSpPr>
              <p:cNvPr id="188" name="Rectangle : coins arrondis 187">
                <a:extLst>
                  <a:ext uri="{FF2B5EF4-FFF2-40B4-BE49-F238E27FC236}">
                    <a16:creationId xmlns:a16="http://schemas.microsoft.com/office/drawing/2014/main" id="{AF3F6F07-2CD2-4314-A715-CA435D87437D}"/>
                  </a:ext>
                </a:extLst>
              </p:cNvPr>
              <p:cNvSpPr/>
              <p:nvPr userDrawn="1"/>
            </p:nvSpPr>
            <p:spPr>
              <a:xfrm>
                <a:off x="458997" y="362999"/>
                <a:ext cx="1980000" cy="3059999"/>
              </a:xfrm>
              <a:prstGeom prst="roundRect">
                <a:avLst>
                  <a:gd name="adj" fmla="val 6958"/>
                </a:avLst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89" name="Connecteur droit 188">
                <a:extLst>
                  <a:ext uri="{FF2B5EF4-FFF2-40B4-BE49-F238E27FC236}">
                    <a16:creationId xmlns:a16="http://schemas.microsoft.com/office/drawing/2014/main" id="{E5058122-FFAD-4CC1-9D89-4A6367B4FE1B}"/>
                  </a:ext>
                </a:extLst>
              </p:cNvPr>
              <p:cNvCxnSpPr>
                <a:cxnSpLocks/>
                <a:endCxn id="190" idx="2"/>
              </p:cNvCxnSpPr>
              <p:nvPr userDrawn="1"/>
            </p:nvCxnSpPr>
            <p:spPr>
              <a:xfrm>
                <a:off x="547297" y="747404"/>
                <a:ext cx="680065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0" name="Ellipse 28">
                <a:extLst>
                  <a:ext uri="{FF2B5EF4-FFF2-40B4-BE49-F238E27FC236}">
                    <a16:creationId xmlns:a16="http://schemas.microsoft.com/office/drawing/2014/main" id="{2DC48E9D-590B-4A08-91AF-9705EEA759C4}"/>
                  </a:ext>
                </a:extLst>
              </p:cNvPr>
              <p:cNvSpPr/>
              <p:nvPr userDrawn="1"/>
            </p:nvSpPr>
            <p:spPr>
              <a:xfrm>
                <a:off x="1227362" y="747404"/>
                <a:ext cx="436984" cy="213044"/>
              </a:xfrm>
              <a:custGeom>
                <a:avLst/>
                <a:gdLst>
                  <a:gd name="connsiteX0" fmla="*/ 0 w 421329"/>
                  <a:gd name="connsiteY0" fmla="*/ 210665 h 421329"/>
                  <a:gd name="connsiteX1" fmla="*/ 210665 w 421329"/>
                  <a:gd name="connsiteY1" fmla="*/ 0 h 421329"/>
                  <a:gd name="connsiteX2" fmla="*/ 421330 w 421329"/>
                  <a:gd name="connsiteY2" fmla="*/ 210665 h 421329"/>
                  <a:gd name="connsiteX3" fmla="*/ 210665 w 421329"/>
                  <a:gd name="connsiteY3" fmla="*/ 421330 h 421329"/>
                  <a:gd name="connsiteX4" fmla="*/ 0 w 421329"/>
                  <a:gd name="connsiteY4" fmla="*/ 210665 h 421329"/>
                  <a:gd name="connsiteX0" fmla="*/ 421330 w 512770"/>
                  <a:gd name="connsiteY0" fmla="*/ 210665 h 421330"/>
                  <a:gd name="connsiteX1" fmla="*/ 210665 w 512770"/>
                  <a:gd name="connsiteY1" fmla="*/ 421330 h 421330"/>
                  <a:gd name="connsiteX2" fmla="*/ 0 w 512770"/>
                  <a:gd name="connsiteY2" fmla="*/ 210665 h 421330"/>
                  <a:gd name="connsiteX3" fmla="*/ 210665 w 512770"/>
                  <a:gd name="connsiteY3" fmla="*/ 0 h 421330"/>
                  <a:gd name="connsiteX4" fmla="*/ 512770 w 512770"/>
                  <a:gd name="connsiteY4" fmla="*/ 302105 h 421330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512770"/>
                  <a:gd name="connsiteY0" fmla="*/ 212088 h 422753"/>
                  <a:gd name="connsiteX1" fmla="*/ 210665 w 512770"/>
                  <a:gd name="connsiteY1" fmla="*/ 422753 h 422753"/>
                  <a:gd name="connsiteX2" fmla="*/ 0 w 512770"/>
                  <a:gd name="connsiteY2" fmla="*/ 212088 h 422753"/>
                  <a:gd name="connsiteX3" fmla="*/ 210665 w 512770"/>
                  <a:gd name="connsiteY3" fmla="*/ 1423 h 422753"/>
                  <a:gd name="connsiteX4" fmla="*/ 512770 w 512770"/>
                  <a:gd name="connsiteY4" fmla="*/ 303528 h 422753"/>
                  <a:gd name="connsiteX0" fmla="*/ 421330 w 421330"/>
                  <a:gd name="connsiteY0" fmla="*/ 212088 h 422753"/>
                  <a:gd name="connsiteX1" fmla="*/ 210665 w 421330"/>
                  <a:gd name="connsiteY1" fmla="*/ 422753 h 422753"/>
                  <a:gd name="connsiteX2" fmla="*/ 0 w 421330"/>
                  <a:gd name="connsiteY2" fmla="*/ 212088 h 422753"/>
                  <a:gd name="connsiteX3" fmla="*/ 210665 w 421330"/>
                  <a:gd name="connsiteY3" fmla="*/ 1423 h 422753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  <a:gd name="connsiteX0" fmla="*/ 421330 w 421330"/>
                  <a:gd name="connsiteY0" fmla="*/ 0 h 210665"/>
                  <a:gd name="connsiteX1" fmla="*/ 210665 w 421330"/>
                  <a:gd name="connsiteY1" fmla="*/ 210665 h 210665"/>
                  <a:gd name="connsiteX2" fmla="*/ 0 w 421330"/>
                  <a:gd name="connsiteY2" fmla="*/ 0 h 21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330" h="210665">
                    <a:moveTo>
                      <a:pt x="421330" y="0"/>
                    </a:moveTo>
                    <a:cubicBezTo>
                      <a:pt x="421330" y="116347"/>
                      <a:pt x="326130" y="210665"/>
                      <a:pt x="210665" y="210665"/>
                    </a:cubicBezTo>
                    <a:cubicBezTo>
                      <a:pt x="95200" y="210665"/>
                      <a:pt x="0" y="116347"/>
                      <a:pt x="0" y="0"/>
                    </a:cubicBezTo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Rectangle : coins arrondis 190">
                <a:extLst>
                  <a:ext uri="{FF2B5EF4-FFF2-40B4-BE49-F238E27FC236}">
                    <a16:creationId xmlns:a16="http://schemas.microsoft.com/office/drawing/2014/main" id="{AEA15C46-7E85-4054-944D-4AEA994F4E46}"/>
                  </a:ext>
                </a:extLst>
              </p:cNvPr>
              <p:cNvSpPr/>
              <p:nvPr userDrawn="1"/>
            </p:nvSpPr>
            <p:spPr>
              <a:xfrm>
                <a:off x="527453" y="431375"/>
                <a:ext cx="1843088" cy="2923245"/>
              </a:xfrm>
              <a:prstGeom prst="roundRect">
                <a:avLst>
                  <a:gd name="adj" fmla="val 4876"/>
                </a:avLst>
              </a:prstGeom>
              <a:noFill/>
              <a:ln w="28575" cmpd="dbl">
                <a:solidFill>
                  <a:schemeClr val="tx1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92" name="Connecteur droit 191">
                <a:extLst>
                  <a:ext uri="{FF2B5EF4-FFF2-40B4-BE49-F238E27FC236}">
                    <a16:creationId xmlns:a16="http://schemas.microsoft.com/office/drawing/2014/main" id="{4A1594BC-F9CF-4943-BA86-3221D78AF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664346" y="747095"/>
                <a:ext cx="689123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93" name="Image 192">
              <a:extLst>
                <a:ext uri="{FF2B5EF4-FFF2-40B4-BE49-F238E27FC236}">
                  <a16:creationId xmlns:a16="http://schemas.microsoft.com/office/drawing/2014/main" id="{4E99F1F3-F589-448F-ABF6-E72D4F274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32422" y="6052250"/>
              <a:ext cx="414880" cy="128927"/>
            </a:xfrm>
            <a:prstGeom prst="rect">
              <a:avLst/>
            </a:prstGeom>
          </p:spPr>
        </p:pic>
        <p:pic>
          <p:nvPicPr>
            <p:cNvPr id="194" name="Image 193">
              <a:extLst>
                <a:ext uri="{FF2B5EF4-FFF2-40B4-BE49-F238E27FC236}">
                  <a16:creationId xmlns:a16="http://schemas.microsoft.com/office/drawing/2014/main" id="{20DF138A-6B96-4313-935A-C19302A0D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144" y="3617344"/>
              <a:ext cx="299793" cy="299076"/>
            </a:xfrm>
            <a:prstGeom prst="rect">
              <a:avLst/>
            </a:prstGeom>
          </p:spPr>
        </p:pic>
      </p:grpSp>
      <p:sp>
        <p:nvSpPr>
          <p:cNvPr id="78" name="Cylindre 77">
            <a:extLst>
              <a:ext uri="{FF2B5EF4-FFF2-40B4-BE49-F238E27FC236}">
                <a16:creationId xmlns:a16="http://schemas.microsoft.com/office/drawing/2014/main" id="{6854000D-E754-4148-BAE9-626092E2414E}"/>
              </a:ext>
            </a:extLst>
          </p:cNvPr>
          <p:cNvSpPr/>
          <p:nvPr/>
        </p:nvSpPr>
        <p:spPr>
          <a:xfrm rot="16200000">
            <a:off x="5853639" y="5980596"/>
            <a:ext cx="292691" cy="362038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Triangle isocèle 78">
            <a:extLst>
              <a:ext uri="{FF2B5EF4-FFF2-40B4-BE49-F238E27FC236}">
                <a16:creationId xmlns:a16="http://schemas.microsoft.com/office/drawing/2014/main" id="{56CD1642-7250-47BD-AAA8-3E6EA8093DE6}"/>
              </a:ext>
            </a:extLst>
          </p:cNvPr>
          <p:cNvSpPr/>
          <p:nvPr/>
        </p:nvSpPr>
        <p:spPr>
          <a:xfrm>
            <a:off x="3899519" y="2920588"/>
            <a:ext cx="329609" cy="304887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Hexagone 79">
            <a:extLst>
              <a:ext uri="{FF2B5EF4-FFF2-40B4-BE49-F238E27FC236}">
                <a16:creationId xmlns:a16="http://schemas.microsoft.com/office/drawing/2014/main" id="{A0DCB0DD-FBEB-4589-9DB5-89FDF94E1861}"/>
              </a:ext>
            </a:extLst>
          </p:cNvPr>
          <p:cNvSpPr/>
          <p:nvPr/>
        </p:nvSpPr>
        <p:spPr>
          <a:xfrm>
            <a:off x="1963615" y="2967436"/>
            <a:ext cx="324000" cy="277230"/>
          </a:xfrm>
          <a:prstGeom prst="hexago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CA771013-4B53-4063-82D8-5C39399D40BE}"/>
              </a:ext>
            </a:extLst>
          </p:cNvPr>
          <p:cNvSpPr/>
          <p:nvPr/>
        </p:nvSpPr>
        <p:spPr>
          <a:xfrm>
            <a:off x="1964865" y="6015269"/>
            <a:ext cx="270000" cy="26962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Losange 197">
            <a:extLst>
              <a:ext uri="{FF2B5EF4-FFF2-40B4-BE49-F238E27FC236}">
                <a16:creationId xmlns:a16="http://schemas.microsoft.com/office/drawing/2014/main" id="{DE208B3A-226C-4D2F-98AC-A98295079614}"/>
              </a:ext>
            </a:extLst>
          </p:cNvPr>
          <p:cNvSpPr/>
          <p:nvPr/>
        </p:nvSpPr>
        <p:spPr>
          <a:xfrm>
            <a:off x="3941128" y="6015269"/>
            <a:ext cx="288000" cy="288000"/>
          </a:xfrm>
          <a:prstGeom prst="diamond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0" name="Image 199">
            <a:extLst>
              <a:ext uri="{FF2B5EF4-FFF2-40B4-BE49-F238E27FC236}">
                <a16:creationId xmlns:a16="http://schemas.microsoft.com/office/drawing/2014/main" id="{A5F0362F-C5D0-4B8C-8607-77E8E6DDE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6" y="1165253"/>
            <a:ext cx="1464967" cy="1662374"/>
          </a:xfrm>
          <a:prstGeom prst="rect">
            <a:avLst/>
          </a:prstGeom>
        </p:spPr>
      </p:pic>
      <p:pic>
        <p:nvPicPr>
          <p:cNvPr id="202" name="Image 201">
            <a:extLst>
              <a:ext uri="{FF2B5EF4-FFF2-40B4-BE49-F238E27FC236}">
                <a16:creationId xmlns:a16="http://schemas.microsoft.com/office/drawing/2014/main" id="{3580D300-FE9C-4394-8AD2-4035E09EF5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9" y="4247857"/>
            <a:ext cx="1771892" cy="1439663"/>
          </a:xfrm>
          <a:prstGeom prst="rect">
            <a:avLst/>
          </a:prstGeom>
        </p:spPr>
      </p:pic>
      <p:pic>
        <p:nvPicPr>
          <p:cNvPr id="206" name="Image 205">
            <a:extLst>
              <a:ext uri="{FF2B5EF4-FFF2-40B4-BE49-F238E27FC236}">
                <a16:creationId xmlns:a16="http://schemas.microsoft.com/office/drawing/2014/main" id="{DAFFE0FF-D223-4041-91E1-193739F585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99" y="4432314"/>
            <a:ext cx="1352439" cy="1278478"/>
          </a:xfrm>
          <a:prstGeom prst="rect">
            <a:avLst/>
          </a:prstGeom>
        </p:spPr>
      </p:pic>
      <p:pic>
        <p:nvPicPr>
          <p:cNvPr id="210" name="Image 209">
            <a:extLst>
              <a:ext uri="{FF2B5EF4-FFF2-40B4-BE49-F238E27FC236}">
                <a16:creationId xmlns:a16="http://schemas.microsoft.com/office/drawing/2014/main" id="{3337FDE4-15E2-4C35-85C4-38B9790334F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2" r="19261"/>
          <a:stretch/>
        </p:blipFill>
        <p:spPr>
          <a:xfrm rot="1201220">
            <a:off x="4733588" y="1012081"/>
            <a:ext cx="1308213" cy="1810846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2F93D424-8471-4810-A97B-7247EF7C93A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02" r="26420"/>
          <a:stretch/>
        </p:blipFill>
        <p:spPr>
          <a:xfrm rot="20057152">
            <a:off x="4926220" y="4127152"/>
            <a:ext cx="1057877" cy="1825741"/>
          </a:xfrm>
          <a:prstGeom prst="rect">
            <a:avLst/>
          </a:prstGeom>
        </p:spPr>
      </p:pic>
      <p:sp>
        <p:nvSpPr>
          <p:cNvPr id="70" name="ZoneTexte 69">
            <a:extLst>
              <a:ext uri="{FF2B5EF4-FFF2-40B4-BE49-F238E27FC236}">
                <a16:creationId xmlns:a16="http://schemas.microsoft.com/office/drawing/2014/main" id="{56C60A1E-D1A3-4FAD-8380-C4C25C051977}"/>
              </a:ext>
            </a:extLst>
          </p:cNvPr>
          <p:cNvSpPr txBox="1"/>
          <p:nvPr/>
        </p:nvSpPr>
        <p:spPr>
          <a:xfrm>
            <a:off x="1105339" y="7800309"/>
            <a:ext cx="4912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À imprimer soit en couleur, soit en niveau de gris sur une feuille de couleur 6.</a:t>
            </a:r>
          </a:p>
        </p:txBody>
      </p:sp>
      <p:sp>
        <p:nvSpPr>
          <p:cNvPr id="175" name="Cube 174">
            <a:extLst>
              <a:ext uri="{FF2B5EF4-FFF2-40B4-BE49-F238E27FC236}">
                <a16:creationId xmlns:a16="http://schemas.microsoft.com/office/drawing/2014/main" id="{5389CFC4-C934-4899-A5BE-8ED36AF754A8}"/>
              </a:ext>
            </a:extLst>
          </p:cNvPr>
          <p:cNvSpPr/>
          <p:nvPr/>
        </p:nvSpPr>
        <p:spPr>
          <a:xfrm>
            <a:off x="5886998" y="2959992"/>
            <a:ext cx="310499" cy="292691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815408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2567</TotalTime>
  <Words>108</Words>
  <Application>Microsoft Office PowerPoint</Application>
  <PresentationFormat>Format A4 (210 x 297 mm)</PresentationFormat>
  <Paragraphs>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patrice.nadam@ac-creteil.fr</dc:creator>
  <cp:lastModifiedBy>mel fenaert</cp:lastModifiedBy>
  <cp:revision>150</cp:revision>
  <dcterms:created xsi:type="dcterms:W3CDTF">2019-07-02T06:04:58Z</dcterms:created>
  <dcterms:modified xsi:type="dcterms:W3CDTF">2019-08-24T22:04:43Z</dcterms:modified>
</cp:coreProperties>
</file>