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5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B7A499EE-873B-48B9-B71E-B1DAC4742E96}">
          <p14:sldIdLst>
            <p14:sldId id="257"/>
          </p14:sldIdLst>
        </p14:section>
        <p14:section name="Bonne série" id="{CBE30AD3-6BC1-465C-84A0-2A83CA8D0033}">
          <p14:sldIdLst>
            <p14:sldId id="258"/>
            <p14:sldId id="259"/>
            <p14:sldId id="260"/>
            <p14:sldId id="261"/>
          </p14:sldIdLst>
        </p14:section>
        <p14:section name="Mauvaise série" id="{516BCFBF-B29C-4D21-A3FD-51B2C6ADD7A2}">
          <p14:sldIdLst>
            <p14:sldId id="262"/>
            <p14:sldId id="263"/>
            <p14:sldId id="264"/>
            <p14:sldId id="265"/>
            <p14:sldId id="2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9048-D1B8-4B58-AA42-925B11481D57}" type="datetimeFigureOut">
              <a:rPr lang="fr-FR" smtClean="0"/>
              <a:t>06/05/2018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1894-B81E-4606-A26C-EFFD114A84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0195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9048-D1B8-4B58-AA42-925B11481D57}" type="datetimeFigureOut">
              <a:rPr lang="fr-FR" smtClean="0"/>
              <a:t>06/05/2018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1894-B81E-4606-A26C-EFFD114A84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9306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9048-D1B8-4B58-AA42-925B11481D57}" type="datetimeFigureOut">
              <a:rPr lang="fr-FR" smtClean="0"/>
              <a:t>06/05/2018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1894-B81E-4606-A26C-EFFD114A84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7542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D143F-F60E-4F25-A799-EAF594911755}" type="datetimeFigureOut">
              <a:rPr lang="fr-FR" smtClean="0"/>
              <a:t>06/05/2018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A407-2913-410B-A6B3-81E191FA0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1876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D143F-F60E-4F25-A799-EAF594911755}" type="datetimeFigureOut">
              <a:rPr lang="fr-FR" smtClean="0"/>
              <a:t>06/05/2018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A407-2913-410B-A6B3-81E191FA0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418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D143F-F60E-4F25-A799-EAF594911755}" type="datetimeFigureOut">
              <a:rPr lang="fr-FR" smtClean="0"/>
              <a:t>06/05/2018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A407-2913-410B-A6B3-81E191FA0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2744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D143F-F60E-4F25-A799-EAF594911755}" type="datetimeFigureOut">
              <a:rPr lang="fr-FR" smtClean="0"/>
              <a:t>06/05/2018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A407-2913-410B-A6B3-81E191FA0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4289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D143F-F60E-4F25-A799-EAF594911755}" type="datetimeFigureOut">
              <a:rPr lang="fr-FR" smtClean="0"/>
              <a:t>06/05/2018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A407-2913-410B-A6B3-81E191FA0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2098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D143F-F60E-4F25-A799-EAF594911755}" type="datetimeFigureOut">
              <a:rPr lang="fr-FR" smtClean="0"/>
              <a:t>06/05/2018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A407-2913-410B-A6B3-81E191FA0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59894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D143F-F60E-4F25-A799-EAF594911755}" type="datetimeFigureOut">
              <a:rPr lang="fr-FR" smtClean="0"/>
              <a:t>06/05/2018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A407-2913-410B-A6B3-81E191FA0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11085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D143F-F60E-4F25-A799-EAF594911755}" type="datetimeFigureOut">
              <a:rPr lang="fr-FR" smtClean="0"/>
              <a:t>06/05/2018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A407-2913-410B-A6B3-81E191FA0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6410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9048-D1B8-4B58-AA42-925B11481D57}" type="datetimeFigureOut">
              <a:rPr lang="fr-FR" smtClean="0"/>
              <a:t>06/05/2018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1894-B81E-4606-A26C-EFFD114A84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89303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D143F-F60E-4F25-A799-EAF594911755}" type="datetimeFigureOut">
              <a:rPr lang="fr-FR" smtClean="0"/>
              <a:t>06/05/2018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A407-2913-410B-A6B3-81E191FA0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2029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D143F-F60E-4F25-A799-EAF594911755}" type="datetimeFigureOut">
              <a:rPr lang="fr-FR" smtClean="0"/>
              <a:t>06/05/2018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A407-2913-410B-A6B3-81E191FA0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759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D143F-F60E-4F25-A799-EAF594911755}" type="datetimeFigureOut">
              <a:rPr lang="fr-FR" smtClean="0"/>
              <a:t>06/05/2018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8A407-2913-410B-A6B3-81E191FA0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302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9048-D1B8-4B58-AA42-925B11481D57}" type="datetimeFigureOut">
              <a:rPr lang="fr-FR" smtClean="0"/>
              <a:t>06/05/2018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1894-B81E-4606-A26C-EFFD114A84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0810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9048-D1B8-4B58-AA42-925B11481D57}" type="datetimeFigureOut">
              <a:rPr lang="fr-FR" smtClean="0"/>
              <a:t>06/05/2018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1894-B81E-4606-A26C-EFFD114A84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4661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9048-D1B8-4B58-AA42-925B11481D57}" type="datetimeFigureOut">
              <a:rPr lang="fr-FR" smtClean="0"/>
              <a:t>06/05/2018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1894-B81E-4606-A26C-EFFD114A84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0619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9048-D1B8-4B58-AA42-925B11481D57}" type="datetimeFigureOut">
              <a:rPr lang="fr-FR" smtClean="0"/>
              <a:t>06/05/2018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1894-B81E-4606-A26C-EFFD114A84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961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9048-D1B8-4B58-AA42-925B11481D57}" type="datetimeFigureOut">
              <a:rPr lang="fr-FR" smtClean="0"/>
              <a:t>06/05/2018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1894-B81E-4606-A26C-EFFD114A84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0185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9048-D1B8-4B58-AA42-925B11481D57}" type="datetimeFigureOut">
              <a:rPr lang="fr-FR" smtClean="0"/>
              <a:t>06/05/2018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1894-B81E-4606-A26C-EFFD114A84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672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39048-D1B8-4B58-AA42-925B11481D57}" type="datetimeFigureOut">
              <a:rPr lang="fr-FR" smtClean="0"/>
              <a:t>06/05/2018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1894-B81E-4606-A26C-EFFD114A84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431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39048-D1B8-4B58-AA42-925B11481D57}" type="datetimeFigureOut">
              <a:rPr lang="fr-FR" smtClean="0"/>
              <a:t>06/05/2018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91894-B81E-4606-A26C-EFFD114A84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810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D143F-F60E-4F25-A799-EAF594911755}" type="datetimeFigureOut">
              <a:rPr lang="fr-FR" smtClean="0"/>
              <a:t>06/05/2018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8A407-2913-410B-A6B3-81E191FA0173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68"/>
            <a:ext cx="9144000" cy="6829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233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8.xml"/><Relationship Id="rId5" Type="http://schemas.openxmlformats.org/officeDocument/2006/relationships/audio" Target="../media/audio1.wav"/><Relationship Id="rId4" Type="http://schemas.openxmlformats.org/officeDocument/2006/relationships/slide" Target="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8.xml"/><Relationship Id="rId6" Type="http://schemas.openxmlformats.org/officeDocument/2006/relationships/audio" Target="../media/audio2.wav"/><Relationship Id="rId5" Type="http://schemas.openxmlformats.org/officeDocument/2006/relationships/audio" Target="../media/audio1.wav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8.xml"/><Relationship Id="rId6" Type="http://schemas.openxmlformats.org/officeDocument/2006/relationships/audio" Target="../media/audio2.wav"/><Relationship Id="rId5" Type="http://schemas.openxmlformats.org/officeDocument/2006/relationships/audio" Target="../media/audio1.wav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8.xml"/><Relationship Id="rId6" Type="http://schemas.openxmlformats.org/officeDocument/2006/relationships/audio" Target="../media/audio2.wav"/><Relationship Id="rId5" Type="http://schemas.openxmlformats.org/officeDocument/2006/relationships/audio" Target="../media/audio1.wav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8.xml"/><Relationship Id="rId6" Type="http://schemas.openxmlformats.org/officeDocument/2006/relationships/audio" Target="../media/audio2.wav"/><Relationship Id="rId5" Type="http://schemas.openxmlformats.org/officeDocument/2006/relationships/audio" Target="../media/audio3.wav"/><Relationship Id="rId4" Type="http://schemas.openxmlformats.org/officeDocument/2006/relationships/slide" Target="slide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8.xml"/><Relationship Id="rId5" Type="http://schemas.openxmlformats.org/officeDocument/2006/relationships/audio" Target="../media/audio2.wav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8.xml"/><Relationship Id="rId5" Type="http://schemas.openxmlformats.org/officeDocument/2006/relationships/audio" Target="../media/audio2.wav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8.xml"/><Relationship Id="rId5" Type="http://schemas.openxmlformats.org/officeDocument/2006/relationships/audio" Target="../media/audio2.wav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8.xml"/><Relationship Id="rId6" Type="http://schemas.openxmlformats.org/officeDocument/2006/relationships/audio" Target="../media/audio2.wav"/><Relationship Id="rId5" Type="http://schemas.openxmlformats.org/officeDocument/2006/relationships/audio" Target="../media/audio1.wav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2" action="ppaction://hlinksldjump"/>
          </p:cNvPr>
          <p:cNvSpPr/>
          <p:nvPr/>
        </p:nvSpPr>
        <p:spPr>
          <a:xfrm>
            <a:off x="1547664" y="1484784"/>
            <a:ext cx="2952328" cy="40324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>
            <a:hlinkClick r:id="rId3" action="ppaction://hlinksldjump"/>
          </p:cNvPr>
          <p:cNvSpPr/>
          <p:nvPr/>
        </p:nvSpPr>
        <p:spPr>
          <a:xfrm>
            <a:off x="1547664" y="1484784"/>
            <a:ext cx="864096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hlinkClick r:id="rId4" action="ppaction://hlinksldjump">
              <a:snd r:embed="rId5" name="bomb.wav"/>
            </a:hlinkClick>
          </p:cNvPr>
          <p:cNvSpPr/>
          <p:nvPr/>
        </p:nvSpPr>
        <p:spPr>
          <a:xfrm>
            <a:off x="4716016" y="1484784"/>
            <a:ext cx="3024336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Croix 4">
            <a:hlinkClick r:id="" action="ppaction://hlinkshowjump?jump=endshow"/>
          </p:cNvPr>
          <p:cNvSpPr/>
          <p:nvPr/>
        </p:nvSpPr>
        <p:spPr>
          <a:xfrm rot="19043566">
            <a:off x="7989998" y="555159"/>
            <a:ext cx="385526" cy="394029"/>
          </a:xfrm>
          <a:prstGeom prst="plus">
            <a:avLst>
              <a:gd name="adj" fmla="val 43953"/>
            </a:avLst>
          </a:prstGeom>
          <a:solidFill>
            <a:srgbClr val="C0000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473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483768" y="2391288"/>
            <a:ext cx="40080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800" dirty="0" smtClean="0"/>
              <a:t>BRAVO !</a:t>
            </a:r>
            <a:endParaRPr lang="fr-FR" sz="8800" dirty="0"/>
          </a:p>
        </p:txBody>
      </p:sp>
      <p:sp>
        <p:nvSpPr>
          <p:cNvPr id="3" name="Croix 2">
            <a:hlinkClick r:id="" action="ppaction://hlinkshowjump?jump=endshow"/>
          </p:cNvPr>
          <p:cNvSpPr/>
          <p:nvPr/>
        </p:nvSpPr>
        <p:spPr>
          <a:xfrm rot="19043566">
            <a:off x="7989998" y="555159"/>
            <a:ext cx="385526" cy="394029"/>
          </a:xfrm>
          <a:prstGeom prst="plus">
            <a:avLst>
              <a:gd name="adj" fmla="val 43953"/>
            </a:avLst>
          </a:prstGeom>
          <a:solidFill>
            <a:srgbClr val="C0000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3188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 action="ppaction://hlinksldjump"/>
          </p:cNvPr>
          <p:cNvSpPr/>
          <p:nvPr/>
        </p:nvSpPr>
        <p:spPr>
          <a:xfrm>
            <a:off x="1547664" y="1484784"/>
            <a:ext cx="2952328" cy="40324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>
            <a:hlinkClick r:id="" action="ppaction://hlinkshowjump?jump=nextslide"/>
          </p:cNvPr>
          <p:cNvSpPr/>
          <p:nvPr/>
        </p:nvSpPr>
        <p:spPr>
          <a:xfrm>
            <a:off x="2500962" y="1499940"/>
            <a:ext cx="864096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hlinkClick r:id="rId4" action="ppaction://hlinksldjump">
              <a:snd r:embed="rId5" name="bomb.wav"/>
            </a:hlinkClick>
          </p:cNvPr>
          <p:cNvSpPr/>
          <p:nvPr/>
        </p:nvSpPr>
        <p:spPr>
          <a:xfrm>
            <a:off x="4716016" y="1484784"/>
            <a:ext cx="3024336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483768" y="188640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endParaRPr lang="fr-FR" sz="9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Croix 5">
            <a:hlinkClick r:id="" action="ppaction://hlinkshowjump?jump=endshow"/>
          </p:cNvPr>
          <p:cNvSpPr/>
          <p:nvPr/>
        </p:nvSpPr>
        <p:spPr>
          <a:xfrm rot="19043566">
            <a:off x="7989998" y="555159"/>
            <a:ext cx="385526" cy="394029"/>
          </a:xfrm>
          <a:prstGeom prst="plus">
            <a:avLst>
              <a:gd name="adj" fmla="val 43953"/>
            </a:avLst>
          </a:prstGeom>
          <a:solidFill>
            <a:srgbClr val="C0000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558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sndAc>
          <p:stSnd>
            <p:snd r:embed="rId2" name="click.wav"/>
          </p:stSnd>
        </p:sndAc>
      </p:transition>
    </mc:Choice>
    <mc:Fallback xmlns="">
      <p:transition spd="slow" advClick="0">
        <p:sndAc>
          <p:stSnd>
            <p:snd r:embed="rId6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3" action="ppaction://hlinksldjump"/>
          </p:cNvPr>
          <p:cNvSpPr/>
          <p:nvPr/>
        </p:nvSpPr>
        <p:spPr>
          <a:xfrm>
            <a:off x="1530378" y="1490595"/>
            <a:ext cx="2952328" cy="40324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1547664" y="1484784"/>
            <a:ext cx="2952328" cy="40324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>
            <a:hlinkClick r:id="" action="ppaction://hlinkshowjump?jump=nextslide"/>
          </p:cNvPr>
          <p:cNvSpPr/>
          <p:nvPr/>
        </p:nvSpPr>
        <p:spPr>
          <a:xfrm>
            <a:off x="3635896" y="1484784"/>
            <a:ext cx="864096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hlinkClick r:id="rId4" action="ppaction://hlinksldjump">
              <a:snd r:embed="rId5" name="bomb.wav"/>
            </a:hlinkClick>
          </p:cNvPr>
          <p:cNvSpPr/>
          <p:nvPr/>
        </p:nvSpPr>
        <p:spPr>
          <a:xfrm>
            <a:off x="4716016" y="1484784"/>
            <a:ext cx="3024336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483768" y="188640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endParaRPr lang="fr-FR" sz="9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598804" y="188640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endParaRPr lang="fr-FR" sz="9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Croix 6">
            <a:hlinkClick r:id="" action="ppaction://hlinkshowjump?jump=endshow"/>
          </p:cNvPr>
          <p:cNvSpPr/>
          <p:nvPr/>
        </p:nvSpPr>
        <p:spPr>
          <a:xfrm rot="19043566">
            <a:off x="7989998" y="555159"/>
            <a:ext cx="385526" cy="394029"/>
          </a:xfrm>
          <a:prstGeom prst="plus">
            <a:avLst>
              <a:gd name="adj" fmla="val 43953"/>
            </a:avLst>
          </a:prstGeom>
          <a:solidFill>
            <a:srgbClr val="C0000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87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sndAc>
          <p:stSnd>
            <p:snd r:embed="rId2" name="click.wav"/>
          </p:stSnd>
        </p:sndAc>
      </p:transition>
    </mc:Choice>
    <mc:Fallback xmlns="">
      <p:transition spd="slow" advClick="0">
        <p:sndAc>
          <p:stSnd>
            <p:snd r:embed="rId6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 action="ppaction://hlinksldjump"/>
          </p:cNvPr>
          <p:cNvSpPr/>
          <p:nvPr/>
        </p:nvSpPr>
        <p:spPr>
          <a:xfrm>
            <a:off x="1547664" y="1484784"/>
            <a:ext cx="2952328" cy="40324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>
            <a:hlinkClick r:id="" action="ppaction://hlinkshowjump?jump=nextslide"/>
          </p:cNvPr>
          <p:cNvSpPr/>
          <p:nvPr/>
        </p:nvSpPr>
        <p:spPr>
          <a:xfrm>
            <a:off x="1547664" y="2547523"/>
            <a:ext cx="864096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hlinkClick r:id="rId4" action="ppaction://hlinksldjump">
              <a:snd r:embed="rId5" name="bomb.wav"/>
            </a:hlinkClick>
          </p:cNvPr>
          <p:cNvSpPr/>
          <p:nvPr/>
        </p:nvSpPr>
        <p:spPr>
          <a:xfrm>
            <a:off x="4716016" y="1484784"/>
            <a:ext cx="3024336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483768" y="188640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endParaRPr lang="fr-FR" sz="9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598804" y="188640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endParaRPr lang="fr-FR" sz="9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713840" y="188640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endParaRPr lang="fr-FR" sz="9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Croix 7">
            <a:hlinkClick r:id="" action="ppaction://hlinkshowjump?jump=endshow"/>
          </p:cNvPr>
          <p:cNvSpPr/>
          <p:nvPr/>
        </p:nvSpPr>
        <p:spPr>
          <a:xfrm rot="19043566">
            <a:off x="7989998" y="555159"/>
            <a:ext cx="385526" cy="394029"/>
          </a:xfrm>
          <a:prstGeom prst="plus">
            <a:avLst>
              <a:gd name="adj" fmla="val 43953"/>
            </a:avLst>
          </a:prstGeom>
          <a:solidFill>
            <a:srgbClr val="C0000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87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sndAc>
          <p:stSnd>
            <p:snd r:embed="rId2" name="click.wav"/>
          </p:stSnd>
        </p:sndAc>
      </p:transition>
    </mc:Choice>
    <mc:Fallback xmlns="">
      <p:transition spd="slow" advClick="0">
        <p:sndAc>
          <p:stSnd>
            <p:snd r:embed="rId6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 action="ppaction://hlinksldjump"/>
          </p:cNvPr>
          <p:cNvSpPr/>
          <p:nvPr/>
        </p:nvSpPr>
        <p:spPr>
          <a:xfrm>
            <a:off x="1547664" y="1484784"/>
            <a:ext cx="2952328" cy="40324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hlinkClick r:id="rId4" action="ppaction://hlinksldjump">
              <a:snd r:embed="rId5" name="applause.wav"/>
            </a:hlinkClick>
          </p:cNvPr>
          <p:cNvSpPr/>
          <p:nvPr/>
        </p:nvSpPr>
        <p:spPr>
          <a:xfrm>
            <a:off x="4716016" y="1484784"/>
            <a:ext cx="3024336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483768" y="188640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endParaRPr lang="fr-FR" sz="9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598804" y="188640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endParaRPr lang="fr-FR" sz="9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713840" y="188640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endParaRPr lang="fr-FR" sz="9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828875" y="188640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endParaRPr lang="fr-FR" sz="9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Croix 8">
            <a:hlinkClick r:id="" action="ppaction://hlinkshowjump?jump=endshow"/>
          </p:cNvPr>
          <p:cNvSpPr/>
          <p:nvPr/>
        </p:nvSpPr>
        <p:spPr>
          <a:xfrm rot="19043566">
            <a:off x="7989998" y="555159"/>
            <a:ext cx="385526" cy="394029"/>
          </a:xfrm>
          <a:prstGeom prst="plus">
            <a:avLst>
              <a:gd name="adj" fmla="val 43953"/>
            </a:avLst>
          </a:prstGeom>
          <a:solidFill>
            <a:srgbClr val="C0000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87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sndAc>
          <p:stSnd>
            <p:snd r:embed="rId2" name="click.wav"/>
          </p:stSnd>
        </p:sndAc>
      </p:transition>
    </mc:Choice>
    <mc:Fallback xmlns="">
      <p:transition spd="slow" advClick="0">
        <p:sndAc>
          <p:stSnd>
            <p:snd r:embed="rId6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" action="ppaction://hlinkshowjump?jump=nextslide"/>
          </p:cNvPr>
          <p:cNvSpPr/>
          <p:nvPr/>
        </p:nvSpPr>
        <p:spPr>
          <a:xfrm>
            <a:off x="1547664" y="1484784"/>
            <a:ext cx="2952328" cy="40324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hlinkClick r:id="rId3" action="ppaction://hlinksldjump">
              <a:snd r:embed="rId4" name="bomb.wav"/>
            </a:hlinkClick>
          </p:cNvPr>
          <p:cNvSpPr/>
          <p:nvPr/>
        </p:nvSpPr>
        <p:spPr>
          <a:xfrm>
            <a:off x="4716016" y="1484784"/>
            <a:ext cx="3024336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483768" y="188640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endParaRPr lang="fr-FR" sz="9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Croix 5">
            <a:hlinkClick r:id="" action="ppaction://hlinkshowjump?jump=endshow"/>
          </p:cNvPr>
          <p:cNvSpPr/>
          <p:nvPr/>
        </p:nvSpPr>
        <p:spPr>
          <a:xfrm rot="19043566">
            <a:off x="7989998" y="555159"/>
            <a:ext cx="385526" cy="394029"/>
          </a:xfrm>
          <a:prstGeom prst="plus">
            <a:avLst>
              <a:gd name="adj" fmla="val 43953"/>
            </a:avLst>
          </a:prstGeom>
          <a:solidFill>
            <a:srgbClr val="C0000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87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sndAc>
          <p:stSnd>
            <p:snd r:embed="rId2" name="click.wav"/>
          </p:stSnd>
        </p:sndAc>
      </p:transition>
    </mc:Choice>
    <mc:Fallback xmlns="">
      <p:transition spd="slow" advClick="0">
        <p:sndAc>
          <p:stSnd>
            <p:snd r:embed="rId5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" action="ppaction://hlinkshowjump?jump=nextslide"/>
          </p:cNvPr>
          <p:cNvSpPr/>
          <p:nvPr/>
        </p:nvSpPr>
        <p:spPr>
          <a:xfrm>
            <a:off x="1547664" y="1484784"/>
            <a:ext cx="2952328" cy="40324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hlinkClick r:id="rId3" action="ppaction://hlinksldjump">
              <a:snd r:embed="rId4" name="bomb.wav"/>
            </a:hlinkClick>
          </p:cNvPr>
          <p:cNvSpPr/>
          <p:nvPr/>
        </p:nvSpPr>
        <p:spPr>
          <a:xfrm>
            <a:off x="4716016" y="1484784"/>
            <a:ext cx="3024336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483768" y="188640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endParaRPr lang="fr-FR" sz="9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598804" y="188640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endParaRPr lang="fr-FR" sz="9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Croix 6">
            <a:hlinkClick r:id="" action="ppaction://hlinkshowjump?jump=endshow"/>
          </p:cNvPr>
          <p:cNvSpPr/>
          <p:nvPr/>
        </p:nvSpPr>
        <p:spPr>
          <a:xfrm rot="19043566">
            <a:off x="7989998" y="555159"/>
            <a:ext cx="385526" cy="394029"/>
          </a:xfrm>
          <a:prstGeom prst="plus">
            <a:avLst>
              <a:gd name="adj" fmla="val 43953"/>
            </a:avLst>
          </a:prstGeom>
          <a:solidFill>
            <a:srgbClr val="C0000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87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sndAc>
          <p:stSnd>
            <p:snd r:embed="rId2" name="click.wav"/>
          </p:stSnd>
        </p:sndAc>
      </p:transition>
    </mc:Choice>
    <mc:Fallback xmlns="">
      <p:transition spd="slow" advClick="0">
        <p:sndAc>
          <p:stSnd>
            <p:snd r:embed="rId5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" action="ppaction://hlinkshowjump?jump=nextslide"/>
          </p:cNvPr>
          <p:cNvSpPr/>
          <p:nvPr/>
        </p:nvSpPr>
        <p:spPr>
          <a:xfrm>
            <a:off x="1547664" y="1484784"/>
            <a:ext cx="2952328" cy="40324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hlinkClick r:id="rId3" action="ppaction://hlinksldjump">
              <a:snd r:embed="rId4" name="bomb.wav"/>
            </a:hlinkClick>
          </p:cNvPr>
          <p:cNvSpPr/>
          <p:nvPr/>
        </p:nvSpPr>
        <p:spPr>
          <a:xfrm>
            <a:off x="4716016" y="1484784"/>
            <a:ext cx="3024336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483768" y="188640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endParaRPr lang="fr-FR" sz="9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598804" y="188640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endParaRPr lang="fr-FR" sz="9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713840" y="188640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endParaRPr lang="fr-FR" sz="9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Croix 7">
            <a:hlinkClick r:id="" action="ppaction://hlinkshowjump?jump=endshow"/>
          </p:cNvPr>
          <p:cNvSpPr/>
          <p:nvPr/>
        </p:nvSpPr>
        <p:spPr>
          <a:xfrm rot="19043566">
            <a:off x="7989998" y="555159"/>
            <a:ext cx="385526" cy="394029"/>
          </a:xfrm>
          <a:prstGeom prst="plus">
            <a:avLst>
              <a:gd name="adj" fmla="val 43953"/>
            </a:avLst>
          </a:prstGeom>
          <a:solidFill>
            <a:srgbClr val="C0000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87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sndAc>
          <p:stSnd>
            <p:snd r:embed="rId2" name="click.wav"/>
          </p:stSnd>
        </p:sndAc>
      </p:transition>
    </mc:Choice>
    <mc:Fallback xmlns="">
      <p:transition spd="slow" advClick="0">
        <p:sndAc>
          <p:stSnd>
            <p:snd r:embed="rId5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 action="ppaction://hlinksldjump"/>
          </p:cNvPr>
          <p:cNvSpPr/>
          <p:nvPr/>
        </p:nvSpPr>
        <p:spPr>
          <a:xfrm>
            <a:off x="1547664" y="1484784"/>
            <a:ext cx="2952328" cy="40324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hlinkClick r:id="rId4" action="ppaction://hlinksldjump">
              <a:snd r:embed="rId5" name="bomb.wav"/>
            </a:hlinkClick>
          </p:cNvPr>
          <p:cNvSpPr/>
          <p:nvPr/>
        </p:nvSpPr>
        <p:spPr>
          <a:xfrm>
            <a:off x="4716016" y="1484784"/>
            <a:ext cx="3024336" cy="1872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483768" y="188640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endParaRPr lang="fr-FR" sz="9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598804" y="188640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endParaRPr lang="fr-FR" sz="9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713840" y="188640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endParaRPr lang="fr-FR" sz="9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828875" y="188640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endParaRPr lang="fr-FR" sz="9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Croix 8">
            <a:hlinkClick r:id="" action="ppaction://hlinkshowjump?jump=endshow"/>
          </p:cNvPr>
          <p:cNvSpPr/>
          <p:nvPr/>
        </p:nvSpPr>
        <p:spPr>
          <a:xfrm rot="19043566">
            <a:off x="7989998" y="555159"/>
            <a:ext cx="385526" cy="394029"/>
          </a:xfrm>
          <a:prstGeom prst="plus">
            <a:avLst>
              <a:gd name="adj" fmla="val 43953"/>
            </a:avLst>
          </a:prstGeom>
          <a:solidFill>
            <a:srgbClr val="C0000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87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sndAc>
          <p:stSnd>
            <p:snd r:embed="rId2" name="click.wav"/>
          </p:stSnd>
        </p:sndAc>
      </p:transition>
    </mc:Choice>
    <mc:Fallback xmlns="">
      <p:transition spd="slow" advClick="0">
        <p:sndAc>
          <p:stSnd>
            <p:snd r:embed="rId6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22</Words>
  <Application>Microsoft Office PowerPoint</Application>
  <PresentationFormat>Affichage à l'écran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12" baseType="lpstr">
      <vt:lpstr>Thème Office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dane</dc:creator>
  <cp:lastModifiedBy>dane</cp:lastModifiedBy>
  <cp:revision>5</cp:revision>
  <dcterms:created xsi:type="dcterms:W3CDTF">2018-04-25T15:24:10Z</dcterms:created>
  <dcterms:modified xsi:type="dcterms:W3CDTF">2018-05-06T19:47:54Z</dcterms:modified>
</cp:coreProperties>
</file>